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5143500" type="screen16x9"/>
  <p:notesSz cx="6858000" cy="9144000"/>
  <p:embeddedFontLst>
    <p:embeddedFont>
      <p:font typeface="Old Standard TT" panose="020B0604020202020204" charset="0"/>
      <p:regular r:id="rId23"/>
      <p:bold r:id="rId24"/>
      <p: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204" d="100"/>
          <a:sy n="204" d="100"/>
        </p:scale>
        <p:origin x="564" y="1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 name="Shape 12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 name="Shape 13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1600"/>
              </a:spcAft>
              <a:buClr>
                <a:schemeClr val="dk1"/>
              </a:buClr>
              <a:buSzPts val="1100"/>
              <a:buFont typeface="Arial"/>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So here’s what we came up with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 name="Shape 15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3" name="Shape 16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Shape 16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 name="Shape 17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 name="Shape 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 name="Shape 10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Shape 10"/>
          <p:cNvSpPr/>
          <p:nvPr/>
        </p:nvSpPr>
        <p:spPr>
          <a:xfrm>
            <a:off x="0" y="100"/>
            <a:ext cx="9144000" cy="17118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11" name="Shape 11"/>
          <p:cNvCxnSpPr/>
          <p:nvPr/>
        </p:nvCxnSpPr>
        <p:spPr>
          <a:xfrm>
            <a:off x="641934" y="3597500"/>
            <a:ext cx="390300" cy="0"/>
          </a:xfrm>
          <a:prstGeom prst="straightConnector1">
            <a:avLst/>
          </a:prstGeom>
          <a:noFill/>
          <a:ln w="28575" cap="flat" cmpd="sng">
            <a:solidFill>
              <a:schemeClr val="accent1"/>
            </a:solidFill>
            <a:prstDash val="solid"/>
            <a:round/>
            <a:headEnd type="none" w="med" len="med"/>
            <a:tailEnd type="none" w="med" len="med"/>
          </a:ln>
        </p:spPr>
      </p:cxnSp>
      <p:sp>
        <p:nvSpPr>
          <p:cNvPr id="12" name="Shape 12"/>
          <p:cNvSpPr txBox="1">
            <a:spLocks noGrp="1"/>
          </p:cNvSpPr>
          <p:nvPr>
            <p:ph type="ctrTitle"/>
          </p:nvPr>
        </p:nvSpPr>
        <p:spPr>
          <a:xfrm>
            <a:off x="512700" y="1893300"/>
            <a:ext cx="8118600" cy="1522800"/>
          </a:xfrm>
          <a:prstGeom prst="rect">
            <a:avLst/>
          </a:prstGeom>
        </p:spPr>
        <p:txBody>
          <a:bodyPr spcFirstLastPara="1" wrap="square" lIns="91425" tIns="91425" rIns="91425" bIns="91425" anchor="b" anchorCtr="0"/>
          <a:lstStyle>
            <a:lvl1pPr lvl="0">
              <a:spcBef>
                <a:spcPts val="0"/>
              </a:spcBef>
              <a:spcAft>
                <a:spcPts val="0"/>
              </a:spcAft>
              <a:buClr>
                <a:schemeClr val="accent1"/>
              </a:buClr>
              <a:buSzPts val="4200"/>
              <a:buNone/>
              <a:defRPr sz="4200">
                <a:solidFill>
                  <a:schemeClr val="accent1"/>
                </a:solidFill>
              </a:defRPr>
            </a:lvl1pPr>
            <a:lvl2pPr lvl="1">
              <a:spcBef>
                <a:spcPts val="0"/>
              </a:spcBef>
              <a:spcAft>
                <a:spcPts val="0"/>
              </a:spcAft>
              <a:buClr>
                <a:schemeClr val="accent1"/>
              </a:buClr>
              <a:buSzPts val="4200"/>
              <a:buNone/>
              <a:defRPr sz="4200">
                <a:solidFill>
                  <a:schemeClr val="accent1"/>
                </a:solidFill>
              </a:defRPr>
            </a:lvl2pPr>
            <a:lvl3pPr lvl="2">
              <a:spcBef>
                <a:spcPts val="0"/>
              </a:spcBef>
              <a:spcAft>
                <a:spcPts val="0"/>
              </a:spcAft>
              <a:buClr>
                <a:schemeClr val="accent1"/>
              </a:buClr>
              <a:buSzPts val="4200"/>
              <a:buNone/>
              <a:defRPr sz="4200">
                <a:solidFill>
                  <a:schemeClr val="accent1"/>
                </a:solidFill>
              </a:defRPr>
            </a:lvl3pPr>
            <a:lvl4pPr lvl="3">
              <a:spcBef>
                <a:spcPts val="0"/>
              </a:spcBef>
              <a:spcAft>
                <a:spcPts val="0"/>
              </a:spcAft>
              <a:buClr>
                <a:schemeClr val="accent1"/>
              </a:buClr>
              <a:buSzPts val="4200"/>
              <a:buNone/>
              <a:defRPr sz="4200">
                <a:solidFill>
                  <a:schemeClr val="accent1"/>
                </a:solidFill>
              </a:defRPr>
            </a:lvl4pPr>
            <a:lvl5pPr lvl="4">
              <a:spcBef>
                <a:spcPts val="0"/>
              </a:spcBef>
              <a:spcAft>
                <a:spcPts val="0"/>
              </a:spcAft>
              <a:buClr>
                <a:schemeClr val="accent1"/>
              </a:buClr>
              <a:buSzPts val="4200"/>
              <a:buNone/>
              <a:defRPr sz="4200">
                <a:solidFill>
                  <a:schemeClr val="accent1"/>
                </a:solidFill>
              </a:defRPr>
            </a:lvl5pPr>
            <a:lvl6pPr lvl="5">
              <a:spcBef>
                <a:spcPts val="0"/>
              </a:spcBef>
              <a:spcAft>
                <a:spcPts val="0"/>
              </a:spcAft>
              <a:buClr>
                <a:schemeClr val="accent1"/>
              </a:buClr>
              <a:buSzPts val="4200"/>
              <a:buNone/>
              <a:defRPr sz="4200">
                <a:solidFill>
                  <a:schemeClr val="accent1"/>
                </a:solidFill>
              </a:defRPr>
            </a:lvl6pPr>
            <a:lvl7pPr lvl="6">
              <a:spcBef>
                <a:spcPts val="0"/>
              </a:spcBef>
              <a:spcAft>
                <a:spcPts val="0"/>
              </a:spcAft>
              <a:buClr>
                <a:schemeClr val="accent1"/>
              </a:buClr>
              <a:buSzPts val="4200"/>
              <a:buNone/>
              <a:defRPr sz="4200">
                <a:solidFill>
                  <a:schemeClr val="accent1"/>
                </a:solidFill>
              </a:defRPr>
            </a:lvl7pPr>
            <a:lvl8pPr lvl="7">
              <a:spcBef>
                <a:spcPts val="0"/>
              </a:spcBef>
              <a:spcAft>
                <a:spcPts val="0"/>
              </a:spcAft>
              <a:buClr>
                <a:schemeClr val="accent1"/>
              </a:buClr>
              <a:buSzPts val="4200"/>
              <a:buNone/>
              <a:defRPr sz="4200">
                <a:solidFill>
                  <a:schemeClr val="accent1"/>
                </a:solidFill>
              </a:defRPr>
            </a:lvl8pPr>
            <a:lvl9pPr lvl="8">
              <a:spcBef>
                <a:spcPts val="0"/>
              </a:spcBef>
              <a:spcAft>
                <a:spcPts val="0"/>
              </a:spcAft>
              <a:buClr>
                <a:schemeClr val="accent1"/>
              </a:buClr>
              <a:buSzPts val="4200"/>
              <a:buNone/>
              <a:defRPr sz="4200">
                <a:solidFill>
                  <a:schemeClr val="accent1"/>
                </a:solidFill>
              </a:defRPr>
            </a:lvl9pPr>
          </a:lstStyle>
          <a:p>
            <a:endParaRPr/>
          </a:p>
        </p:txBody>
      </p:sp>
      <p:sp>
        <p:nvSpPr>
          <p:cNvPr id="13" name="Shape 13"/>
          <p:cNvSpPr txBox="1">
            <a:spLocks noGrp="1"/>
          </p:cNvSpPr>
          <p:nvPr>
            <p:ph type="subTitle" idx="1"/>
          </p:nvPr>
        </p:nvSpPr>
        <p:spPr>
          <a:xfrm>
            <a:off x="512700" y="3840639"/>
            <a:ext cx="8118600" cy="7875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accent2"/>
              </a:buClr>
              <a:buSzPts val="2400"/>
              <a:buNone/>
              <a:defRPr sz="2400">
                <a:solidFill>
                  <a:schemeClr val="accent2"/>
                </a:solidFill>
              </a:defRPr>
            </a:lvl1pPr>
            <a:lvl2pPr lvl="1">
              <a:lnSpc>
                <a:spcPct val="100000"/>
              </a:lnSpc>
              <a:spcBef>
                <a:spcPts val="0"/>
              </a:spcBef>
              <a:spcAft>
                <a:spcPts val="0"/>
              </a:spcAft>
              <a:buClr>
                <a:schemeClr val="accent2"/>
              </a:buClr>
              <a:buSzPts val="2400"/>
              <a:buNone/>
              <a:defRPr sz="2400">
                <a:solidFill>
                  <a:schemeClr val="accent2"/>
                </a:solidFill>
              </a:defRPr>
            </a:lvl2pPr>
            <a:lvl3pPr lvl="2">
              <a:lnSpc>
                <a:spcPct val="100000"/>
              </a:lnSpc>
              <a:spcBef>
                <a:spcPts val="0"/>
              </a:spcBef>
              <a:spcAft>
                <a:spcPts val="0"/>
              </a:spcAft>
              <a:buClr>
                <a:schemeClr val="accent2"/>
              </a:buClr>
              <a:buSzPts val="2400"/>
              <a:buNone/>
              <a:defRPr sz="2400">
                <a:solidFill>
                  <a:schemeClr val="accent2"/>
                </a:solidFill>
              </a:defRPr>
            </a:lvl3pPr>
            <a:lvl4pPr lvl="3">
              <a:lnSpc>
                <a:spcPct val="100000"/>
              </a:lnSpc>
              <a:spcBef>
                <a:spcPts val="0"/>
              </a:spcBef>
              <a:spcAft>
                <a:spcPts val="0"/>
              </a:spcAft>
              <a:buClr>
                <a:schemeClr val="accent2"/>
              </a:buClr>
              <a:buSzPts val="2400"/>
              <a:buNone/>
              <a:defRPr sz="2400">
                <a:solidFill>
                  <a:schemeClr val="accent2"/>
                </a:solidFill>
              </a:defRPr>
            </a:lvl4pPr>
            <a:lvl5pPr lvl="4">
              <a:lnSpc>
                <a:spcPct val="100000"/>
              </a:lnSpc>
              <a:spcBef>
                <a:spcPts val="0"/>
              </a:spcBef>
              <a:spcAft>
                <a:spcPts val="0"/>
              </a:spcAft>
              <a:buClr>
                <a:schemeClr val="accent2"/>
              </a:buClr>
              <a:buSzPts val="2400"/>
              <a:buNone/>
              <a:defRPr sz="2400">
                <a:solidFill>
                  <a:schemeClr val="accent2"/>
                </a:solidFill>
              </a:defRPr>
            </a:lvl5pPr>
            <a:lvl6pPr lvl="5">
              <a:lnSpc>
                <a:spcPct val="100000"/>
              </a:lnSpc>
              <a:spcBef>
                <a:spcPts val="0"/>
              </a:spcBef>
              <a:spcAft>
                <a:spcPts val="0"/>
              </a:spcAft>
              <a:buClr>
                <a:schemeClr val="accent2"/>
              </a:buClr>
              <a:buSzPts val="2400"/>
              <a:buNone/>
              <a:defRPr sz="2400">
                <a:solidFill>
                  <a:schemeClr val="accent2"/>
                </a:solidFill>
              </a:defRPr>
            </a:lvl6pPr>
            <a:lvl7pPr lvl="6">
              <a:lnSpc>
                <a:spcPct val="100000"/>
              </a:lnSpc>
              <a:spcBef>
                <a:spcPts val="0"/>
              </a:spcBef>
              <a:spcAft>
                <a:spcPts val="0"/>
              </a:spcAft>
              <a:buClr>
                <a:schemeClr val="accent2"/>
              </a:buClr>
              <a:buSzPts val="2400"/>
              <a:buNone/>
              <a:defRPr sz="2400">
                <a:solidFill>
                  <a:schemeClr val="accent2"/>
                </a:solidFill>
              </a:defRPr>
            </a:lvl7pPr>
            <a:lvl8pPr lvl="7">
              <a:lnSpc>
                <a:spcPct val="100000"/>
              </a:lnSpc>
              <a:spcBef>
                <a:spcPts val="0"/>
              </a:spcBef>
              <a:spcAft>
                <a:spcPts val="0"/>
              </a:spcAft>
              <a:buClr>
                <a:schemeClr val="accent2"/>
              </a:buClr>
              <a:buSzPts val="2400"/>
              <a:buNone/>
              <a:defRPr sz="2400">
                <a:solidFill>
                  <a:schemeClr val="accent2"/>
                </a:solidFill>
              </a:defRPr>
            </a:lvl8pPr>
            <a:lvl9pPr lvl="8">
              <a:lnSpc>
                <a:spcPct val="100000"/>
              </a:lnSpc>
              <a:spcBef>
                <a:spcPts val="0"/>
              </a:spcBef>
              <a:spcAft>
                <a:spcPts val="0"/>
              </a:spcAft>
              <a:buClr>
                <a:schemeClr val="accent2"/>
              </a:buClr>
              <a:buSzPts val="2400"/>
              <a:buNone/>
              <a:defRPr sz="2400">
                <a:solidFill>
                  <a:schemeClr val="accent2"/>
                </a:solidFill>
              </a:defRPr>
            </a:lvl9pPr>
          </a:lstStyle>
          <a:p>
            <a:endParaRPr/>
          </a:p>
        </p:txBody>
      </p:sp>
      <p:sp>
        <p:nvSpPr>
          <p:cNvPr id="14" name="Shape 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solidFill>
                  <a:schemeClr val="accent1"/>
                </a:solidFill>
              </a:defRPr>
            </a:lvl1pPr>
            <a:lvl2pPr lvl="1">
              <a:spcBef>
                <a:spcPts val="0"/>
              </a:spcBef>
              <a:buNone/>
              <a:defRPr>
                <a:solidFill>
                  <a:schemeClr val="accent1"/>
                </a:solidFill>
              </a:defRPr>
            </a:lvl2pPr>
            <a:lvl3pPr lvl="2">
              <a:spcBef>
                <a:spcPts val="0"/>
              </a:spcBef>
              <a:buNone/>
              <a:defRPr>
                <a:solidFill>
                  <a:schemeClr val="accent1"/>
                </a:solidFill>
              </a:defRPr>
            </a:lvl3pPr>
            <a:lvl4pPr lvl="3">
              <a:spcBef>
                <a:spcPts val="0"/>
              </a:spcBef>
              <a:buNone/>
              <a:defRPr>
                <a:solidFill>
                  <a:schemeClr val="accent1"/>
                </a:solidFill>
              </a:defRPr>
            </a:lvl4pPr>
            <a:lvl5pPr lvl="4">
              <a:spcBef>
                <a:spcPts val="0"/>
              </a:spcBef>
              <a:buNone/>
              <a:defRPr>
                <a:solidFill>
                  <a:schemeClr val="accent1"/>
                </a:solidFill>
              </a:defRPr>
            </a:lvl5pPr>
            <a:lvl6pPr lvl="5">
              <a:spcBef>
                <a:spcPts val="0"/>
              </a:spcBef>
              <a:buNone/>
              <a:defRPr>
                <a:solidFill>
                  <a:schemeClr val="accent1"/>
                </a:solidFill>
              </a:defRPr>
            </a:lvl6pPr>
            <a:lvl7pPr lvl="6">
              <a:spcBef>
                <a:spcPts val="0"/>
              </a:spcBef>
              <a:buNone/>
              <a:defRPr>
                <a:solidFill>
                  <a:schemeClr val="accent1"/>
                </a:solidFill>
              </a:defRPr>
            </a:lvl7pPr>
            <a:lvl8pPr lvl="7">
              <a:spcBef>
                <a:spcPts val="0"/>
              </a:spcBef>
              <a:buNone/>
              <a:defRPr>
                <a:solidFill>
                  <a:schemeClr val="accent1"/>
                </a:solidFill>
              </a:defRPr>
            </a:lvl8pPr>
            <a:lvl9pPr lvl="8">
              <a:spcBef>
                <a:spcPts val="0"/>
              </a:spcBef>
              <a:buNone/>
              <a:defRPr>
                <a:solidFill>
                  <a:schemeClr val="accen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311700" y="1039650"/>
            <a:ext cx="8520600" cy="2106300"/>
          </a:xfrm>
          <a:prstGeom prst="rect">
            <a:avLst/>
          </a:prstGeom>
        </p:spPr>
        <p:txBody>
          <a:bodyPr spcFirstLastPara="1" wrap="square" lIns="91425" tIns="91425" rIns="91425" bIns="91425" anchor="b" anchorCtr="0"/>
          <a:lstStyle>
            <a:lvl1pPr lvl="0" algn="ctr">
              <a:spcBef>
                <a:spcPts val="0"/>
              </a:spcBef>
              <a:spcAft>
                <a:spcPts val="0"/>
              </a:spcAft>
              <a:buSzPts val="14000"/>
              <a:buNone/>
              <a:defRPr sz="14000" b="1"/>
            </a:lvl1pPr>
            <a:lvl2pPr lvl="1" algn="ctr">
              <a:spcBef>
                <a:spcPts val="0"/>
              </a:spcBef>
              <a:spcAft>
                <a:spcPts val="0"/>
              </a:spcAft>
              <a:buSzPts val="14000"/>
              <a:buNone/>
              <a:defRPr sz="14000" b="1"/>
            </a:lvl2pPr>
            <a:lvl3pPr lvl="2" algn="ctr">
              <a:spcBef>
                <a:spcPts val="0"/>
              </a:spcBef>
              <a:spcAft>
                <a:spcPts val="0"/>
              </a:spcAft>
              <a:buSzPts val="14000"/>
              <a:buNone/>
              <a:defRPr sz="14000" b="1"/>
            </a:lvl3pPr>
            <a:lvl4pPr lvl="3" algn="ctr">
              <a:spcBef>
                <a:spcPts val="0"/>
              </a:spcBef>
              <a:spcAft>
                <a:spcPts val="0"/>
              </a:spcAft>
              <a:buSzPts val="14000"/>
              <a:buNone/>
              <a:defRPr sz="14000" b="1"/>
            </a:lvl4pPr>
            <a:lvl5pPr lvl="4" algn="ctr">
              <a:spcBef>
                <a:spcPts val="0"/>
              </a:spcBef>
              <a:spcAft>
                <a:spcPts val="0"/>
              </a:spcAft>
              <a:buSzPts val="14000"/>
              <a:buNone/>
              <a:defRPr sz="14000" b="1"/>
            </a:lvl5pPr>
            <a:lvl6pPr lvl="5" algn="ctr">
              <a:spcBef>
                <a:spcPts val="0"/>
              </a:spcBef>
              <a:spcAft>
                <a:spcPts val="0"/>
              </a:spcAft>
              <a:buSzPts val="14000"/>
              <a:buNone/>
              <a:defRPr sz="14000" b="1"/>
            </a:lvl6pPr>
            <a:lvl7pPr lvl="6" algn="ctr">
              <a:spcBef>
                <a:spcPts val="0"/>
              </a:spcBef>
              <a:spcAft>
                <a:spcPts val="0"/>
              </a:spcAft>
              <a:buSzPts val="14000"/>
              <a:buNone/>
              <a:defRPr sz="14000" b="1"/>
            </a:lvl7pPr>
            <a:lvl8pPr lvl="7" algn="ctr">
              <a:spcBef>
                <a:spcPts val="0"/>
              </a:spcBef>
              <a:spcAft>
                <a:spcPts val="0"/>
              </a:spcAft>
              <a:buSzPts val="14000"/>
              <a:buNone/>
              <a:defRPr sz="14000" b="1"/>
            </a:lvl8pPr>
            <a:lvl9pPr lvl="8" algn="ctr">
              <a:spcBef>
                <a:spcPts val="0"/>
              </a:spcBef>
              <a:spcAft>
                <a:spcPts val="0"/>
              </a:spcAft>
              <a:buSzPts val="14000"/>
              <a:buNone/>
              <a:defRPr sz="14000" b="1"/>
            </a:lvl9pPr>
          </a:lstStyle>
          <a:p>
            <a:endParaRPr/>
          </a:p>
        </p:txBody>
      </p:sp>
      <p:sp>
        <p:nvSpPr>
          <p:cNvPr id="51" name="Shape 5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Shape 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Shape 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5"/>
        <p:cNvGrpSpPr/>
        <p:nvPr/>
      </p:nvGrpSpPr>
      <p:grpSpPr>
        <a:xfrm>
          <a:off x="0" y="0"/>
          <a:ext cx="0" cy="0"/>
          <a:chOff x="0" y="0"/>
          <a:chExt cx="0" cy="0"/>
        </a:xfrm>
      </p:grpSpPr>
      <p:cxnSp>
        <p:nvCxnSpPr>
          <p:cNvPr id="16" name="Shape 16"/>
          <p:cNvCxnSpPr/>
          <p:nvPr/>
        </p:nvCxnSpPr>
        <p:spPr>
          <a:xfrm>
            <a:off x="641934" y="3597500"/>
            <a:ext cx="390300" cy="0"/>
          </a:xfrm>
          <a:prstGeom prst="straightConnector1">
            <a:avLst/>
          </a:prstGeom>
          <a:noFill/>
          <a:ln w="28575" cap="flat" cmpd="sng">
            <a:solidFill>
              <a:schemeClr val="lt2"/>
            </a:solidFill>
            <a:prstDash val="solid"/>
            <a:round/>
            <a:headEnd type="none" w="med" len="med"/>
            <a:tailEnd type="none" w="med" len="med"/>
          </a:ln>
        </p:spPr>
      </p:cxnSp>
      <p:sp>
        <p:nvSpPr>
          <p:cNvPr id="17" name="Shape 17"/>
          <p:cNvSpPr txBox="1">
            <a:spLocks noGrp="1"/>
          </p:cNvSpPr>
          <p:nvPr>
            <p:ph type="title"/>
          </p:nvPr>
        </p:nvSpPr>
        <p:spPr>
          <a:xfrm>
            <a:off x="512700" y="1893300"/>
            <a:ext cx="8118600" cy="1522800"/>
          </a:xfrm>
          <a:prstGeom prst="rect">
            <a:avLst/>
          </a:prstGeom>
        </p:spPr>
        <p:txBody>
          <a:bodyPr spcFirstLastPara="1" wrap="square" lIns="91425" tIns="91425" rIns="91425" bIns="91425" anchor="b" anchorCtr="0"/>
          <a:lstStyle>
            <a:lvl1pPr lvl="0">
              <a:spcBef>
                <a:spcPts val="0"/>
              </a:spcBef>
              <a:spcAft>
                <a:spcPts val="0"/>
              </a:spcAft>
              <a:buClr>
                <a:schemeClr val="accent1"/>
              </a:buClr>
              <a:buSzPts val="6000"/>
              <a:buNone/>
              <a:defRPr sz="6000">
                <a:solidFill>
                  <a:schemeClr val="accent1"/>
                </a:solidFill>
              </a:defRPr>
            </a:lvl1pPr>
            <a:lvl2pPr lvl="1">
              <a:spcBef>
                <a:spcPts val="0"/>
              </a:spcBef>
              <a:spcAft>
                <a:spcPts val="0"/>
              </a:spcAft>
              <a:buClr>
                <a:schemeClr val="accent1"/>
              </a:buClr>
              <a:buSzPts val="6000"/>
              <a:buNone/>
              <a:defRPr sz="6000">
                <a:solidFill>
                  <a:schemeClr val="accent1"/>
                </a:solidFill>
              </a:defRPr>
            </a:lvl2pPr>
            <a:lvl3pPr lvl="2">
              <a:spcBef>
                <a:spcPts val="0"/>
              </a:spcBef>
              <a:spcAft>
                <a:spcPts val="0"/>
              </a:spcAft>
              <a:buClr>
                <a:schemeClr val="accent1"/>
              </a:buClr>
              <a:buSzPts val="6000"/>
              <a:buNone/>
              <a:defRPr sz="6000">
                <a:solidFill>
                  <a:schemeClr val="accent1"/>
                </a:solidFill>
              </a:defRPr>
            </a:lvl3pPr>
            <a:lvl4pPr lvl="3">
              <a:spcBef>
                <a:spcPts val="0"/>
              </a:spcBef>
              <a:spcAft>
                <a:spcPts val="0"/>
              </a:spcAft>
              <a:buClr>
                <a:schemeClr val="accent1"/>
              </a:buClr>
              <a:buSzPts val="6000"/>
              <a:buNone/>
              <a:defRPr sz="6000">
                <a:solidFill>
                  <a:schemeClr val="accent1"/>
                </a:solidFill>
              </a:defRPr>
            </a:lvl4pPr>
            <a:lvl5pPr lvl="4">
              <a:spcBef>
                <a:spcPts val="0"/>
              </a:spcBef>
              <a:spcAft>
                <a:spcPts val="0"/>
              </a:spcAft>
              <a:buClr>
                <a:schemeClr val="accent1"/>
              </a:buClr>
              <a:buSzPts val="6000"/>
              <a:buNone/>
              <a:defRPr sz="6000">
                <a:solidFill>
                  <a:schemeClr val="accent1"/>
                </a:solidFill>
              </a:defRPr>
            </a:lvl5pPr>
            <a:lvl6pPr lvl="5">
              <a:spcBef>
                <a:spcPts val="0"/>
              </a:spcBef>
              <a:spcAft>
                <a:spcPts val="0"/>
              </a:spcAft>
              <a:buClr>
                <a:schemeClr val="accent1"/>
              </a:buClr>
              <a:buSzPts val="6000"/>
              <a:buNone/>
              <a:defRPr sz="6000">
                <a:solidFill>
                  <a:schemeClr val="accent1"/>
                </a:solidFill>
              </a:defRPr>
            </a:lvl6pPr>
            <a:lvl7pPr lvl="6">
              <a:spcBef>
                <a:spcPts val="0"/>
              </a:spcBef>
              <a:spcAft>
                <a:spcPts val="0"/>
              </a:spcAft>
              <a:buClr>
                <a:schemeClr val="accent1"/>
              </a:buClr>
              <a:buSzPts val="6000"/>
              <a:buNone/>
              <a:defRPr sz="6000">
                <a:solidFill>
                  <a:schemeClr val="accent1"/>
                </a:solidFill>
              </a:defRPr>
            </a:lvl7pPr>
            <a:lvl8pPr lvl="7">
              <a:spcBef>
                <a:spcPts val="0"/>
              </a:spcBef>
              <a:spcAft>
                <a:spcPts val="0"/>
              </a:spcAft>
              <a:buClr>
                <a:schemeClr val="accent1"/>
              </a:buClr>
              <a:buSzPts val="6000"/>
              <a:buNone/>
              <a:defRPr sz="6000">
                <a:solidFill>
                  <a:schemeClr val="accent1"/>
                </a:solidFill>
              </a:defRPr>
            </a:lvl8pPr>
            <a:lvl9pPr lvl="8">
              <a:spcBef>
                <a:spcPts val="0"/>
              </a:spcBef>
              <a:spcAft>
                <a:spcPts val="0"/>
              </a:spcAft>
              <a:buClr>
                <a:schemeClr val="accent1"/>
              </a:buClr>
              <a:buSzPts val="6000"/>
              <a:buNone/>
              <a:defRPr sz="6000">
                <a:solidFill>
                  <a:schemeClr val="accent1"/>
                </a:solidFill>
              </a:defRPr>
            </a:lvl9pPr>
          </a:lstStyle>
          <a:p>
            <a:endParaRPr/>
          </a:p>
        </p:txBody>
      </p:sp>
      <p:sp>
        <p:nvSpPr>
          <p:cNvPr id="18" name="Shape 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solidFill>
                  <a:schemeClr val="accent1"/>
                </a:solidFill>
              </a:defRPr>
            </a:lvl1pPr>
            <a:lvl2pPr lvl="1">
              <a:spcBef>
                <a:spcPts val="0"/>
              </a:spcBef>
              <a:buNone/>
              <a:defRPr>
                <a:solidFill>
                  <a:schemeClr val="accent1"/>
                </a:solidFill>
              </a:defRPr>
            </a:lvl2pPr>
            <a:lvl3pPr lvl="2">
              <a:spcBef>
                <a:spcPts val="0"/>
              </a:spcBef>
              <a:buNone/>
              <a:defRPr>
                <a:solidFill>
                  <a:schemeClr val="accent1"/>
                </a:solidFill>
              </a:defRPr>
            </a:lvl3pPr>
            <a:lvl4pPr lvl="3">
              <a:spcBef>
                <a:spcPts val="0"/>
              </a:spcBef>
              <a:buNone/>
              <a:defRPr>
                <a:solidFill>
                  <a:schemeClr val="accent1"/>
                </a:solidFill>
              </a:defRPr>
            </a:lvl4pPr>
            <a:lvl5pPr lvl="4">
              <a:spcBef>
                <a:spcPts val="0"/>
              </a:spcBef>
              <a:buNone/>
              <a:defRPr>
                <a:solidFill>
                  <a:schemeClr val="accent1"/>
                </a:solidFill>
              </a:defRPr>
            </a:lvl5pPr>
            <a:lvl6pPr lvl="5">
              <a:spcBef>
                <a:spcPts val="0"/>
              </a:spcBef>
              <a:buNone/>
              <a:defRPr>
                <a:solidFill>
                  <a:schemeClr val="accent1"/>
                </a:solidFill>
              </a:defRPr>
            </a:lvl6pPr>
            <a:lvl7pPr lvl="6">
              <a:spcBef>
                <a:spcPts val="0"/>
              </a:spcBef>
              <a:buNone/>
              <a:defRPr>
                <a:solidFill>
                  <a:schemeClr val="accent1"/>
                </a:solidFill>
              </a:defRPr>
            </a:lvl7pPr>
            <a:lvl8pPr lvl="7">
              <a:spcBef>
                <a:spcPts val="0"/>
              </a:spcBef>
              <a:buNone/>
              <a:defRPr>
                <a:solidFill>
                  <a:schemeClr val="accent1"/>
                </a:solidFill>
              </a:defRPr>
            </a:lvl8pPr>
            <a:lvl9pPr lvl="8">
              <a:spcBef>
                <a:spcPts val="0"/>
              </a:spcBef>
              <a:buNone/>
              <a:defRPr>
                <a:solidFill>
                  <a:schemeClr val="accen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Shape 20"/>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 name="Shape 21"/>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Shape 22"/>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Shape 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Shape 26"/>
          <p:cNvSpPr txBox="1">
            <a:spLocks noGrp="1"/>
          </p:cNvSpPr>
          <p:nvPr>
            <p:ph type="body" idx="1"/>
          </p:nvPr>
        </p:nvSpPr>
        <p:spPr>
          <a:xfrm>
            <a:off x="311700" y="1171675"/>
            <a:ext cx="3999900" cy="3397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Shape 27"/>
          <p:cNvSpPr txBox="1">
            <a:spLocks noGrp="1"/>
          </p:cNvSpPr>
          <p:nvPr>
            <p:ph type="body" idx="2"/>
          </p:nvPr>
        </p:nvSpPr>
        <p:spPr>
          <a:xfrm>
            <a:off x="4832400" y="1171675"/>
            <a:ext cx="3999900" cy="3397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Shape 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Shape 34"/>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5" name="Shape 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lstStyle>
            <a:lvl1pPr lvl="0">
              <a:spcBef>
                <a:spcPts val="0"/>
              </a:spcBef>
              <a:spcAft>
                <a:spcPts val="0"/>
              </a:spcAft>
              <a:buClr>
                <a:schemeClr val="accent1"/>
              </a:buClr>
              <a:buSzPts val="5400"/>
              <a:buNone/>
              <a:defRPr sz="5400">
                <a:solidFill>
                  <a:schemeClr val="accent1"/>
                </a:solidFill>
              </a:defRPr>
            </a:lvl1pPr>
            <a:lvl2pPr lvl="1">
              <a:spcBef>
                <a:spcPts val="0"/>
              </a:spcBef>
              <a:spcAft>
                <a:spcPts val="0"/>
              </a:spcAft>
              <a:buClr>
                <a:schemeClr val="accent1"/>
              </a:buClr>
              <a:buSzPts val="5400"/>
              <a:buNone/>
              <a:defRPr sz="5400">
                <a:solidFill>
                  <a:schemeClr val="accent1"/>
                </a:solidFill>
              </a:defRPr>
            </a:lvl2pPr>
            <a:lvl3pPr lvl="2">
              <a:spcBef>
                <a:spcPts val="0"/>
              </a:spcBef>
              <a:spcAft>
                <a:spcPts val="0"/>
              </a:spcAft>
              <a:buClr>
                <a:schemeClr val="accent1"/>
              </a:buClr>
              <a:buSzPts val="5400"/>
              <a:buNone/>
              <a:defRPr sz="5400">
                <a:solidFill>
                  <a:schemeClr val="accent1"/>
                </a:solidFill>
              </a:defRPr>
            </a:lvl3pPr>
            <a:lvl4pPr lvl="3">
              <a:spcBef>
                <a:spcPts val="0"/>
              </a:spcBef>
              <a:spcAft>
                <a:spcPts val="0"/>
              </a:spcAft>
              <a:buClr>
                <a:schemeClr val="accent1"/>
              </a:buClr>
              <a:buSzPts val="5400"/>
              <a:buNone/>
              <a:defRPr sz="5400">
                <a:solidFill>
                  <a:schemeClr val="accent1"/>
                </a:solidFill>
              </a:defRPr>
            </a:lvl4pPr>
            <a:lvl5pPr lvl="4">
              <a:spcBef>
                <a:spcPts val="0"/>
              </a:spcBef>
              <a:spcAft>
                <a:spcPts val="0"/>
              </a:spcAft>
              <a:buClr>
                <a:schemeClr val="accent1"/>
              </a:buClr>
              <a:buSzPts val="5400"/>
              <a:buNone/>
              <a:defRPr sz="5400">
                <a:solidFill>
                  <a:schemeClr val="accent1"/>
                </a:solidFill>
              </a:defRPr>
            </a:lvl5pPr>
            <a:lvl6pPr lvl="5">
              <a:spcBef>
                <a:spcPts val="0"/>
              </a:spcBef>
              <a:spcAft>
                <a:spcPts val="0"/>
              </a:spcAft>
              <a:buClr>
                <a:schemeClr val="accent1"/>
              </a:buClr>
              <a:buSzPts val="5400"/>
              <a:buNone/>
              <a:defRPr sz="5400">
                <a:solidFill>
                  <a:schemeClr val="accent1"/>
                </a:solidFill>
              </a:defRPr>
            </a:lvl6pPr>
            <a:lvl7pPr lvl="6">
              <a:spcBef>
                <a:spcPts val="0"/>
              </a:spcBef>
              <a:spcAft>
                <a:spcPts val="0"/>
              </a:spcAft>
              <a:buClr>
                <a:schemeClr val="accent1"/>
              </a:buClr>
              <a:buSzPts val="5400"/>
              <a:buNone/>
              <a:defRPr sz="5400">
                <a:solidFill>
                  <a:schemeClr val="accent1"/>
                </a:solidFill>
              </a:defRPr>
            </a:lvl7pPr>
            <a:lvl8pPr lvl="7">
              <a:spcBef>
                <a:spcPts val="0"/>
              </a:spcBef>
              <a:spcAft>
                <a:spcPts val="0"/>
              </a:spcAft>
              <a:buClr>
                <a:schemeClr val="accent1"/>
              </a:buClr>
              <a:buSzPts val="5400"/>
              <a:buNone/>
              <a:defRPr sz="5400">
                <a:solidFill>
                  <a:schemeClr val="accent1"/>
                </a:solidFill>
              </a:defRPr>
            </a:lvl8pPr>
            <a:lvl9pPr lvl="8">
              <a:spcBef>
                <a:spcPts val="0"/>
              </a:spcBef>
              <a:spcAft>
                <a:spcPts val="0"/>
              </a:spcAft>
              <a:buClr>
                <a:schemeClr val="accent1"/>
              </a:buClr>
              <a:buSzPts val="5400"/>
              <a:buNone/>
              <a:defRPr sz="5400">
                <a:solidFill>
                  <a:schemeClr val="accent1"/>
                </a:solidFill>
              </a:defRPr>
            </a:lvl9pPr>
          </a:lstStyle>
          <a:p>
            <a:endParaRPr/>
          </a:p>
        </p:txBody>
      </p:sp>
      <p:sp>
        <p:nvSpPr>
          <p:cNvPr id="38" name="Shape 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solidFill>
                  <a:schemeClr val="accent1"/>
                </a:solidFill>
              </a:defRPr>
            </a:lvl1pPr>
            <a:lvl2pPr lvl="1">
              <a:spcBef>
                <a:spcPts val="0"/>
              </a:spcBef>
              <a:buNone/>
              <a:defRPr>
                <a:solidFill>
                  <a:schemeClr val="accent1"/>
                </a:solidFill>
              </a:defRPr>
            </a:lvl2pPr>
            <a:lvl3pPr lvl="2">
              <a:spcBef>
                <a:spcPts val="0"/>
              </a:spcBef>
              <a:buNone/>
              <a:defRPr>
                <a:solidFill>
                  <a:schemeClr val="accent1"/>
                </a:solidFill>
              </a:defRPr>
            </a:lvl3pPr>
            <a:lvl4pPr lvl="3">
              <a:spcBef>
                <a:spcPts val="0"/>
              </a:spcBef>
              <a:buNone/>
              <a:defRPr>
                <a:solidFill>
                  <a:schemeClr val="accent1"/>
                </a:solidFill>
              </a:defRPr>
            </a:lvl4pPr>
            <a:lvl5pPr lvl="4">
              <a:spcBef>
                <a:spcPts val="0"/>
              </a:spcBef>
              <a:buNone/>
              <a:defRPr>
                <a:solidFill>
                  <a:schemeClr val="accent1"/>
                </a:solidFill>
              </a:defRPr>
            </a:lvl5pPr>
            <a:lvl6pPr lvl="5">
              <a:spcBef>
                <a:spcPts val="0"/>
              </a:spcBef>
              <a:buNone/>
              <a:defRPr>
                <a:solidFill>
                  <a:schemeClr val="accent1"/>
                </a:solidFill>
              </a:defRPr>
            </a:lvl6pPr>
            <a:lvl7pPr lvl="6">
              <a:spcBef>
                <a:spcPts val="0"/>
              </a:spcBef>
              <a:buNone/>
              <a:defRPr>
                <a:solidFill>
                  <a:schemeClr val="accent1"/>
                </a:solidFill>
              </a:defRPr>
            </a:lvl7pPr>
            <a:lvl8pPr lvl="7">
              <a:spcBef>
                <a:spcPts val="0"/>
              </a:spcBef>
              <a:buNone/>
              <a:defRPr>
                <a:solidFill>
                  <a:schemeClr val="accent1"/>
                </a:solidFill>
              </a:defRPr>
            </a:lvl8pPr>
            <a:lvl9pPr lvl="8">
              <a:spcBef>
                <a:spcPts val="0"/>
              </a:spcBef>
              <a:buNone/>
              <a:defRPr>
                <a:solidFill>
                  <a:schemeClr val="accen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Shape 40"/>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41" name="Shape 41"/>
          <p:cNvCxnSpPr/>
          <p:nvPr/>
        </p:nvCxnSpPr>
        <p:spPr>
          <a:xfrm>
            <a:off x="5029675" y="4495500"/>
            <a:ext cx="686400" cy="0"/>
          </a:xfrm>
          <a:prstGeom prst="straightConnector1">
            <a:avLst/>
          </a:prstGeom>
          <a:noFill/>
          <a:ln w="19050" cap="flat" cmpd="sng">
            <a:solidFill>
              <a:schemeClr val="lt2"/>
            </a:solidFill>
            <a:prstDash val="solid"/>
            <a:round/>
            <a:headEnd type="none" w="med" len="med"/>
            <a:tailEnd type="none" w="med" len="med"/>
          </a:ln>
        </p:spPr>
      </p:cxnSp>
      <p:sp>
        <p:nvSpPr>
          <p:cNvPr id="42" name="Shape 42"/>
          <p:cNvSpPr txBox="1">
            <a:spLocks noGrp="1"/>
          </p:cNvSpPr>
          <p:nvPr>
            <p:ph type="title"/>
          </p:nvPr>
        </p:nvSpPr>
        <p:spPr>
          <a:xfrm>
            <a:off x="265500" y="1382350"/>
            <a:ext cx="4045200" cy="1333200"/>
          </a:xfrm>
          <a:prstGeom prst="rect">
            <a:avLst/>
          </a:prstGeom>
        </p:spPr>
        <p:txBody>
          <a:bodyPr spcFirstLastPara="1" wrap="square" lIns="91425" tIns="91425" rIns="91425" bIns="91425" anchor="b" anchorCtr="0"/>
          <a:lstStyle>
            <a:lvl1pPr lvl="0" algn="ctr">
              <a:spcBef>
                <a:spcPts val="0"/>
              </a:spcBef>
              <a:spcAft>
                <a:spcPts val="0"/>
              </a:spcAft>
              <a:buClr>
                <a:schemeClr val="lt2"/>
              </a:buClr>
              <a:buSzPts val="4200"/>
              <a:buNone/>
              <a:defRPr sz="4200">
                <a:solidFill>
                  <a:schemeClr val="lt2"/>
                </a:solidFill>
              </a:defRPr>
            </a:lvl1pPr>
            <a:lvl2pPr lvl="1" algn="ctr">
              <a:spcBef>
                <a:spcPts val="0"/>
              </a:spcBef>
              <a:spcAft>
                <a:spcPts val="0"/>
              </a:spcAft>
              <a:buClr>
                <a:schemeClr val="lt2"/>
              </a:buClr>
              <a:buSzPts val="4200"/>
              <a:buNone/>
              <a:defRPr sz="4200">
                <a:solidFill>
                  <a:schemeClr val="lt2"/>
                </a:solidFill>
              </a:defRPr>
            </a:lvl2pPr>
            <a:lvl3pPr lvl="2" algn="ctr">
              <a:spcBef>
                <a:spcPts val="0"/>
              </a:spcBef>
              <a:spcAft>
                <a:spcPts val="0"/>
              </a:spcAft>
              <a:buClr>
                <a:schemeClr val="lt2"/>
              </a:buClr>
              <a:buSzPts val="4200"/>
              <a:buNone/>
              <a:defRPr sz="4200">
                <a:solidFill>
                  <a:schemeClr val="lt2"/>
                </a:solidFill>
              </a:defRPr>
            </a:lvl3pPr>
            <a:lvl4pPr lvl="3" algn="ctr">
              <a:spcBef>
                <a:spcPts val="0"/>
              </a:spcBef>
              <a:spcAft>
                <a:spcPts val="0"/>
              </a:spcAft>
              <a:buClr>
                <a:schemeClr val="lt2"/>
              </a:buClr>
              <a:buSzPts val="4200"/>
              <a:buNone/>
              <a:defRPr sz="4200">
                <a:solidFill>
                  <a:schemeClr val="lt2"/>
                </a:solidFill>
              </a:defRPr>
            </a:lvl4pPr>
            <a:lvl5pPr lvl="4" algn="ctr">
              <a:spcBef>
                <a:spcPts val="0"/>
              </a:spcBef>
              <a:spcAft>
                <a:spcPts val="0"/>
              </a:spcAft>
              <a:buClr>
                <a:schemeClr val="lt2"/>
              </a:buClr>
              <a:buSzPts val="4200"/>
              <a:buNone/>
              <a:defRPr sz="4200">
                <a:solidFill>
                  <a:schemeClr val="lt2"/>
                </a:solidFill>
              </a:defRPr>
            </a:lvl5pPr>
            <a:lvl6pPr lvl="5" algn="ctr">
              <a:spcBef>
                <a:spcPts val="0"/>
              </a:spcBef>
              <a:spcAft>
                <a:spcPts val="0"/>
              </a:spcAft>
              <a:buClr>
                <a:schemeClr val="lt2"/>
              </a:buClr>
              <a:buSzPts val="4200"/>
              <a:buNone/>
              <a:defRPr sz="4200">
                <a:solidFill>
                  <a:schemeClr val="lt2"/>
                </a:solidFill>
              </a:defRPr>
            </a:lvl6pPr>
            <a:lvl7pPr lvl="6" algn="ctr">
              <a:spcBef>
                <a:spcPts val="0"/>
              </a:spcBef>
              <a:spcAft>
                <a:spcPts val="0"/>
              </a:spcAft>
              <a:buClr>
                <a:schemeClr val="lt2"/>
              </a:buClr>
              <a:buSzPts val="4200"/>
              <a:buNone/>
              <a:defRPr sz="4200">
                <a:solidFill>
                  <a:schemeClr val="lt2"/>
                </a:solidFill>
              </a:defRPr>
            </a:lvl7pPr>
            <a:lvl8pPr lvl="7" algn="ctr">
              <a:spcBef>
                <a:spcPts val="0"/>
              </a:spcBef>
              <a:spcAft>
                <a:spcPts val="0"/>
              </a:spcAft>
              <a:buClr>
                <a:schemeClr val="lt2"/>
              </a:buClr>
              <a:buSzPts val="4200"/>
              <a:buNone/>
              <a:defRPr sz="4200">
                <a:solidFill>
                  <a:schemeClr val="lt2"/>
                </a:solidFill>
              </a:defRPr>
            </a:lvl8pPr>
            <a:lvl9pPr lvl="8" algn="ctr">
              <a:spcBef>
                <a:spcPts val="0"/>
              </a:spcBef>
              <a:spcAft>
                <a:spcPts val="0"/>
              </a:spcAft>
              <a:buClr>
                <a:schemeClr val="lt2"/>
              </a:buClr>
              <a:buSzPts val="4200"/>
              <a:buNone/>
              <a:defRPr sz="4200">
                <a:solidFill>
                  <a:schemeClr val="lt2"/>
                </a:solidFill>
              </a:defRPr>
            </a:lvl9pPr>
          </a:lstStyle>
          <a:p>
            <a:endParaRPr/>
          </a:p>
        </p:txBody>
      </p:sp>
      <p:sp>
        <p:nvSpPr>
          <p:cNvPr id="43" name="Shape 43"/>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Shape 44"/>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accent1"/>
              </a:buClr>
              <a:buSzPts val="1800"/>
              <a:buChar char="●"/>
              <a:defRPr>
                <a:solidFill>
                  <a:schemeClr val="accent1"/>
                </a:solidFill>
              </a:defRPr>
            </a:lvl1pPr>
            <a:lvl2pPr marL="914400" lvl="1" indent="-317500">
              <a:spcBef>
                <a:spcPts val="1600"/>
              </a:spcBef>
              <a:spcAft>
                <a:spcPts val="0"/>
              </a:spcAft>
              <a:buClr>
                <a:schemeClr val="accent1"/>
              </a:buClr>
              <a:buSzPts val="1400"/>
              <a:buChar char="○"/>
              <a:defRPr>
                <a:solidFill>
                  <a:schemeClr val="accent1"/>
                </a:solidFill>
              </a:defRPr>
            </a:lvl2pPr>
            <a:lvl3pPr marL="1371600" lvl="2" indent="-317500">
              <a:spcBef>
                <a:spcPts val="1600"/>
              </a:spcBef>
              <a:spcAft>
                <a:spcPts val="0"/>
              </a:spcAft>
              <a:buClr>
                <a:schemeClr val="accent1"/>
              </a:buClr>
              <a:buSzPts val="1400"/>
              <a:buChar char="■"/>
              <a:defRPr>
                <a:solidFill>
                  <a:schemeClr val="accent1"/>
                </a:solidFill>
              </a:defRPr>
            </a:lvl3pPr>
            <a:lvl4pPr marL="1828800" lvl="3" indent="-317500">
              <a:spcBef>
                <a:spcPts val="1600"/>
              </a:spcBef>
              <a:spcAft>
                <a:spcPts val="0"/>
              </a:spcAft>
              <a:buClr>
                <a:schemeClr val="accent1"/>
              </a:buClr>
              <a:buSzPts val="1400"/>
              <a:buChar char="●"/>
              <a:defRPr>
                <a:solidFill>
                  <a:schemeClr val="accent1"/>
                </a:solidFill>
              </a:defRPr>
            </a:lvl4pPr>
            <a:lvl5pPr marL="2286000" lvl="4" indent="-317500">
              <a:spcBef>
                <a:spcPts val="1600"/>
              </a:spcBef>
              <a:spcAft>
                <a:spcPts val="0"/>
              </a:spcAft>
              <a:buClr>
                <a:schemeClr val="accent1"/>
              </a:buClr>
              <a:buSzPts val="1400"/>
              <a:buChar char="○"/>
              <a:defRPr>
                <a:solidFill>
                  <a:schemeClr val="accent1"/>
                </a:solidFill>
              </a:defRPr>
            </a:lvl5pPr>
            <a:lvl6pPr marL="2743200" lvl="5" indent="-317500">
              <a:spcBef>
                <a:spcPts val="1600"/>
              </a:spcBef>
              <a:spcAft>
                <a:spcPts val="0"/>
              </a:spcAft>
              <a:buClr>
                <a:schemeClr val="accent1"/>
              </a:buClr>
              <a:buSzPts val="1400"/>
              <a:buChar char="■"/>
              <a:defRPr>
                <a:solidFill>
                  <a:schemeClr val="accent1"/>
                </a:solidFill>
              </a:defRPr>
            </a:lvl6pPr>
            <a:lvl7pPr marL="3200400" lvl="6" indent="-317500">
              <a:spcBef>
                <a:spcPts val="1600"/>
              </a:spcBef>
              <a:spcAft>
                <a:spcPts val="0"/>
              </a:spcAft>
              <a:buClr>
                <a:schemeClr val="accent1"/>
              </a:buClr>
              <a:buSzPts val="1400"/>
              <a:buChar char="●"/>
              <a:defRPr>
                <a:solidFill>
                  <a:schemeClr val="accent1"/>
                </a:solidFill>
              </a:defRPr>
            </a:lvl7pPr>
            <a:lvl8pPr marL="3657600" lvl="7" indent="-317500">
              <a:spcBef>
                <a:spcPts val="1600"/>
              </a:spcBef>
              <a:spcAft>
                <a:spcPts val="0"/>
              </a:spcAft>
              <a:buClr>
                <a:schemeClr val="accent1"/>
              </a:buClr>
              <a:buSzPts val="1400"/>
              <a:buChar char="○"/>
              <a:defRPr>
                <a:solidFill>
                  <a:schemeClr val="accent1"/>
                </a:solidFill>
              </a:defRPr>
            </a:lvl8pPr>
            <a:lvl9pPr marL="4114800" lvl="8" indent="-317500">
              <a:spcBef>
                <a:spcPts val="1600"/>
              </a:spcBef>
              <a:spcAft>
                <a:spcPts val="1600"/>
              </a:spcAft>
              <a:buClr>
                <a:schemeClr val="accent1"/>
              </a:buClr>
              <a:buSzPts val="1400"/>
              <a:buChar char="■"/>
              <a:defRPr>
                <a:solidFill>
                  <a:schemeClr val="accent1"/>
                </a:solidFill>
              </a:defRPr>
            </a:lvl9pPr>
          </a:lstStyle>
          <a:p>
            <a:endParaRPr/>
          </a:p>
        </p:txBody>
      </p:sp>
      <p:sp>
        <p:nvSpPr>
          <p:cNvPr id="45" name="Shape 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solidFill>
                  <a:schemeClr val="accent1"/>
                </a:solidFill>
              </a:defRPr>
            </a:lvl1pPr>
            <a:lvl2pPr lvl="1">
              <a:spcBef>
                <a:spcPts val="0"/>
              </a:spcBef>
              <a:buNone/>
              <a:defRPr>
                <a:solidFill>
                  <a:schemeClr val="accent1"/>
                </a:solidFill>
              </a:defRPr>
            </a:lvl2pPr>
            <a:lvl3pPr lvl="2">
              <a:spcBef>
                <a:spcPts val="0"/>
              </a:spcBef>
              <a:buNone/>
              <a:defRPr>
                <a:solidFill>
                  <a:schemeClr val="accent1"/>
                </a:solidFill>
              </a:defRPr>
            </a:lvl3pPr>
            <a:lvl4pPr lvl="3">
              <a:spcBef>
                <a:spcPts val="0"/>
              </a:spcBef>
              <a:buNone/>
              <a:defRPr>
                <a:solidFill>
                  <a:schemeClr val="accent1"/>
                </a:solidFill>
              </a:defRPr>
            </a:lvl4pPr>
            <a:lvl5pPr lvl="4">
              <a:spcBef>
                <a:spcPts val="0"/>
              </a:spcBef>
              <a:buNone/>
              <a:defRPr>
                <a:solidFill>
                  <a:schemeClr val="accent1"/>
                </a:solidFill>
              </a:defRPr>
            </a:lvl5pPr>
            <a:lvl6pPr lvl="5">
              <a:spcBef>
                <a:spcPts val="0"/>
              </a:spcBef>
              <a:buNone/>
              <a:defRPr>
                <a:solidFill>
                  <a:schemeClr val="accent1"/>
                </a:solidFill>
              </a:defRPr>
            </a:lvl6pPr>
            <a:lvl7pPr lvl="6">
              <a:spcBef>
                <a:spcPts val="0"/>
              </a:spcBef>
              <a:buNone/>
              <a:defRPr>
                <a:solidFill>
                  <a:schemeClr val="accent1"/>
                </a:solidFill>
              </a:defRPr>
            </a:lvl7pPr>
            <a:lvl8pPr lvl="7">
              <a:spcBef>
                <a:spcPts val="0"/>
              </a:spcBef>
              <a:buNone/>
              <a:defRPr>
                <a:solidFill>
                  <a:schemeClr val="accent1"/>
                </a:solidFill>
              </a:defRPr>
            </a:lvl8pPr>
            <a:lvl9pPr lvl="8">
              <a:spcBef>
                <a:spcPts val="0"/>
              </a:spcBef>
              <a:buNone/>
              <a:defRPr>
                <a:solidFill>
                  <a:schemeClr val="accen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Shape 47"/>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8" name="Shape 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perback">
    <p:bg>
      <p:bgPr>
        <a:solidFill>
          <a:schemeClr val="accen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6132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1pPr>
            <a:lvl2pPr lvl="1">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a:endParaRPr/>
          </a:p>
        </p:txBody>
      </p:sp>
      <p:sp>
        <p:nvSpPr>
          <p:cNvPr id="7" name="Shape 7"/>
          <p:cNvSpPr txBox="1">
            <a:spLocks noGrp="1"/>
          </p:cNvSpPr>
          <p:nvPr>
            <p:ph type="body" idx="1"/>
          </p:nvPr>
        </p:nvSpPr>
        <p:spPr>
          <a:xfrm>
            <a:off x="311700" y="1171600"/>
            <a:ext cx="8520600" cy="3397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1"/>
              </a:buClr>
              <a:buSzPts val="1800"/>
              <a:buFont typeface="Old Standard TT"/>
              <a:buChar char="●"/>
              <a:defRPr sz="1800">
                <a:solidFill>
                  <a:schemeClr val="dk1"/>
                </a:solidFill>
                <a:latin typeface="Old Standard TT"/>
                <a:ea typeface="Old Standard TT"/>
                <a:cs typeface="Old Standard TT"/>
                <a:sym typeface="Old Standard TT"/>
              </a:defRPr>
            </a:lvl1pPr>
            <a:lvl2pPr marL="914400" lvl="1"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2pPr>
            <a:lvl3pPr marL="1371600" lvl="2"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3pPr>
            <a:lvl4pPr marL="1828800" lvl="3"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4pPr>
            <a:lvl5pPr marL="2286000" lvl="4"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5pPr>
            <a:lvl6pPr marL="2743200" lvl="5"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6pPr>
            <a:lvl7pPr marL="3200400" lvl="6"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7pPr>
            <a:lvl8pPr marL="3657600" lvl="7"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8pPr>
            <a:lvl9pPr marL="4114800" lvl="8" indent="-317500">
              <a:lnSpc>
                <a:spcPct val="115000"/>
              </a:lnSpc>
              <a:spcBef>
                <a:spcPts val="1600"/>
              </a:spcBef>
              <a:spcAft>
                <a:spcPts val="160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spcBef>
                <a:spcPts val="0"/>
              </a:spcBef>
              <a:buNone/>
              <a:defRPr sz="1000">
                <a:solidFill>
                  <a:schemeClr val="dk1"/>
                </a:solidFill>
                <a:latin typeface="Old Standard TT"/>
                <a:ea typeface="Old Standard TT"/>
                <a:cs typeface="Old Standard TT"/>
                <a:sym typeface="Old Standard TT"/>
              </a:defRPr>
            </a:lvl1pPr>
            <a:lvl2pPr lvl="1" algn="r">
              <a:spcBef>
                <a:spcPts val="0"/>
              </a:spcBef>
              <a:buNone/>
              <a:defRPr sz="1000">
                <a:solidFill>
                  <a:schemeClr val="dk1"/>
                </a:solidFill>
                <a:latin typeface="Old Standard TT"/>
                <a:ea typeface="Old Standard TT"/>
                <a:cs typeface="Old Standard TT"/>
                <a:sym typeface="Old Standard TT"/>
              </a:defRPr>
            </a:lvl2pPr>
            <a:lvl3pPr lvl="2" algn="r">
              <a:spcBef>
                <a:spcPts val="0"/>
              </a:spcBef>
              <a:buNone/>
              <a:defRPr sz="1000">
                <a:solidFill>
                  <a:schemeClr val="dk1"/>
                </a:solidFill>
                <a:latin typeface="Old Standard TT"/>
                <a:ea typeface="Old Standard TT"/>
                <a:cs typeface="Old Standard TT"/>
                <a:sym typeface="Old Standard TT"/>
              </a:defRPr>
            </a:lvl3pPr>
            <a:lvl4pPr lvl="3" algn="r">
              <a:spcBef>
                <a:spcPts val="0"/>
              </a:spcBef>
              <a:buNone/>
              <a:defRPr sz="1000">
                <a:solidFill>
                  <a:schemeClr val="dk1"/>
                </a:solidFill>
                <a:latin typeface="Old Standard TT"/>
                <a:ea typeface="Old Standard TT"/>
                <a:cs typeface="Old Standard TT"/>
                <a:sym typeface="Old Standard TT"/>
              </a:defRPr>
            </a:lvl4pPr>
            <a:lvl5pPr lvl="4" algn="r">
              <a:spcBef>
                <a:spcPts val="0"/>
              </a:spcBef>
              <a:buNone/>
              <a:defRPr sz="1000">
                <a:solidFill>
                  <a:schemeClr val="dk1"/>
                </a:solidFill>
                <a:latin typeface="Old Standard TT"/>
                <a:ea typeface="Old Standard TT"/>
                <a:cs typeface="Old Standard TT"/>
                <a:sym typeface="Old Standard TT"/>
              </a:defRPr>
            </a:lvl5pPr>
            <a:lvl6pPr lvl="5" algn="r">
              <a:spcBef>
                <a:spcPts val="0"/>
              </a:spcBef>
              <a:buNone/>
              <a:defRPr sz="1000">
                <a:solidFill>
                  <a:schemeClr val="dk1"/>
                </a:solidFill>
                <a:latin typeface="Old Standard TT"/>
                <a:ea typeface="Old Standard TT"/>
                <a:cs typeface="Old Standard TT"/>
                <a:sym typeface="Old Standard TT"/>
              </a:defRPr>
            </a:lvl6pPr>
            <a:lvl7pPr lvl="6" algn="r">
              <a:spcBef>
                <a:spcPts val="0"/>
              </a:spcBef>
              <a:buNone/>
              <a:defRPr sz="1000">
                <a:solidFill>
                  <a:schemeClr val="dk1"/>
                </a:solidFill>
                <a:latin typeface="Old Standard TT"/>
                <a:ea typeface="Old Standard TT"/>
                <a:cs typeface="Old Standard TT"/>
                <a:sym typeface="Old Standard TT"/>
              </a:defRPr>
            </a:lvl7pPr>
            <a:lvl8pPr lvl="7" algn="r">
              <a:spcBef>
                <a:spcPts val="0"/>
              </a:spcBef>
              <a:buNone/>
              <a:defRPr sz="1000">
                <a:solidFill>
                  <a:schemeClr val="dk1"/>
                </a:solidFill>
                <a:latin typeface="Old Standard TT"/>
                <a:ea typeface="Old Standard TT"/>
                <a:cs typeface="Old Standard TT"/>
                <a:sym typeface="Old Standard TT"/>
              </a:defRPr>
            </a:lvl8pPr>
            <a:lvl9pPr lvl="8" algn="r">
              <a:spcBef>
                <a:spcPts val="0"/>
              </a:spcBef>
              <a:buNone/>
              <a:defRPr sz="1000">
                <a:solidFill>
                  <a:schemeClr val="dk1"/>
                </a:solidFill>
                <a:latin typeface="Old Standard TT"/>
                <a:ea typeface="Old Standard TT"/>
                <a:cs typeface="Old Standard TT"/>
                <a:sym typeface="Old Standard TT"/>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hyperlink" Target="https://projects.propublica.org/garnishments/cities/st-louis/"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Shape 59"/>
          <p:cNvSpPr txBox="1">
            <a:spLocks noGrp="1"/>
          </p:cNvSpPr>
          <p:nvPr>
            <p:ph type="ctrTitle"/>
          </p:nvPr>
        </p:nvSpPr>
        <p:spPr>
          <a:xfrm>
            <a:off x="512700" y="1893300"/>
            <a:ext cx="8118600" cy="15228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Storytelling with R</a:t>
            </a:r>
            <a:endParaRPr/>
          </a:p>
        </p:txBody>
      </p:sp>
      <p:sp>
        <p:nvSpPr>
          <p:cNvPr id="60" name="Shape 60"/>
          <p:cNvSpPr txBox="1">
            <a:spLocks noGrp="1"/>
          </p:cNvSpPr>
          <p:nvPr>
            <p:ph type="subTitle" idx="1"/>
          </p:nvPr>
        </p:nvSpPr>
        <p:spPr>
          <a:xfrm>
            <a:off x="512700" y="3840639"/>
            <a:ext cx="8118600" cy="787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OR: How to turn a finding into a story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311700" y="249250"/>
            <a:ext cx="8520600" cy="6132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a:t>Case study #1: Surgeon Scorecard</a:t>
            </a:r>
            <a:endParaRPr/>
          </a:p>
          <a:p>
            <a:pPr marL="0" lvl="0" indent="0">
              <a:spcBef>
                <a:spcPts val="0"/>
              </a:spcBef>
              <a:spcAft>
                <a:spcPts val="0"/>
              </a:spcAft>
              <a:buNone/>
            </a:pPr>
            <a:endParaRPr/>
          </a:p>
        </p:txBody>
      </p:sp>
      <p:pic>
        <p:nvPicPr>
          <p:cNvPr id="114" name="Shape 114"/>
          <p:cNvPicPr preferRelativeResize="0"/>
          <p:nvPr/>
        </p:nvPicPr>
        <p:blipFill>
          <a:blip r:embed="rId3">
            <a:alphaModFix/>
          </a:blip>
          <a:stretch>
            <a:fillRect/>
          </a:stretch>
        </p:blipFill>
        <p:spPr>
          <a:xfrm>
            <a:off x="1599750" y="985850"/>
            <a:ext cx="5558977" cy="3868274"/>
          </a:xfrm>
          <a:prstGeom prst="rect">
            <a:avLst/>
          </a:prstGeom>
          <a:noFill/>
          <a:ln w="9525" cap="flat" cmpd="sng">
            <a:solidFill>
              <a:schemeClr val="dk2"/>
            </a:solidFill>
            <a:prstDash val="solid"/>
            <a:round/>
            <a:headEnd type="none" w="med" len="med"/>
            <a:tailEnd type="none" w="med" len="me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311700" y="267050"/>
            <a:ext cx="8520600" cy="6132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a:t>Case study #1: Surgeon Scorecard</a:t>
            </a:r>
            <a:endParaRPr/>
          </a:p>
          <a:p>
            <a:pPr marL="0" lvl="0" indent="0">
              <a:spcBef>
                <a:spcPts val="0"/>
              </a:spcBef>
              <a:spcAft>
                <a:spcPts val="0"/>
              </a:spcAft>
              <a:buNone/>
            </a:pPr>
            <a:endParaRPr/>
          </a:p>
        </p:txBody>
      </p:sp>
      <p:pic>
        <p:nvPicPr>
          <p:cNvPr id="120" name="Shape 120"/>
          <p:cNvPicPr preferRelativeResize="0"/>
          <p:nvPr/>
        </p:nvPicPr>
        <p:blipFill>
          <a:blip r:embed="rId3">
            <a:alphaModFix/>
          </a:blip>
          <a:stretch>
            <a:fillRect/>
          </a:stretch>
        </p:blipFill>
        <p:spPr>
          <a:xfrm>
            <a:off x="921400" y="1003950"/>
            <a:ext cx="7135382" cy="3780476"/>
          </a:xfrm>
          <a:prstGeom prst="rect">
            <a:avLst/>
          </a:prstGeom>
          <a:noFill/>
          <a:ln w="9525" cap="flat" cmpd="sng">
            <a:solidFill>
              <a:schemeClr val="dk2"/>
            </a:solidFill>
            <a:prstDash val="solid"/>
            <a:round/>
            <a:headEnd type="none" w="med" len="med"/>
            <a:tailEnd type="none" w="med" len="me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311700" y="188975"/>
            <a:ext cx="8520600" cy="6132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a:t>Case study #1: Surgeon Scorecard</a:t>
            </a:r>
            <a:endParaRPr/>
          </a:p>
          <a:p>
            <a:pPr marL="0" lvl="0" indent="0">
              <a:spcBef>
                <a:spcPts val="0"/>
              </a:spcBef>
              <a:spcAft>
                <a:spcPts val="0"/>
              </a:spcAft>
              <a:buNone/>
            </a:pPr>
            <a:endParaRPr/>
          </a:p>
        </p:txBody>
      </p:sp>
      <p:pic>
        <p:nvPicPr>
          <p:cNvPr id="126" name="Shape 126"/>
          <p:cNvPicPr preferRelativeResize="0"/>
          <p:nvPr/>
        </p:nvPicPr>
        <p:blipFill>
          <a:blip r:embed="rId3">
            <a:alphaModFix/>
          </a:blip>
          <a:stretch>
            <a:fillRect/>
          </a:stretch>
        </p:blipFill>
        <p:spPr>
          <a:xfrm>
            <a:off x="635275" y="905500"/>
            <a:ext cx="2801058" cy="3922874"/>
          </a:xfrm>
          <a:prstGeom prst="rect">
            <a:avLst/>
          </a:prstGeom>
          <a:noFill/>
          <a:ln>
            <a:noFill/>
          </a:ln>
        </p:spPr>
      </p:pic>
      <p:sp>
        <p:nvSpPr>
          <p:cNvPr id="127" name="Shape 127"/>
          <p:cNvSpPr txBox="1"/>
          <p:nvPr/>
        </p:nvSpPr>
        <p:spPr>
          <a:xfrm>
            <a:off x="3986650" y="1094550"/>
            <a:ext cx="4578900" cy="2005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i="1">
                <a:solidFill>
                  <a:srgbClr val="434343"/>
                </a:solidFill>
              </a:rPr>
              <a:t>While in medical school, Toumbis slashed a friend’s throat with a large knife. </a:t>
            </a:r>
            <a:endParaRPr i="1">
              <a:solidFill>
                <a:srgbClr val="434343"/>
              </a:solidFill>
            </a:endParaRPr>
          </a:p>
          <a:p>
            <a:pPr marL="0" lvl="0" indent="0">
              <a:spcBef>
                <a:spcPts val="0"/>
              </a:spcBef>
              <a:spcAft>
                <a:spcPts val="0"/>
              </a:spcAft>
              <a:buNone/>
            </a:pPr>
            <a:endParaRPr i="1">
              <a:solidFill>
                <a:srgbClr val="434343"/>
              </a:solidFill>
            </a:endParaRPr>
          </a:p>
          <a:p>
            <a:pPr marL="0" lvl="0" indent="0">
              <a:spcBef>
                <a:spcPts val="0"/>
              </a:spcBef>
              <a:spcAft>
                <a:spcPts val="0"/>
              </a:spcAft>
              <a:buNone/>
            </a:pPr>
            <a:r>
              <a:rPr lang="en" i="1">
                <a:solidFill>
                  <a:srgbClr val="434343"/>
                </a:solidFill>
              </a:rPr>
              <a:t>Though he was required to disclose this in the Florida licensure process, he failed to do so. In some cases, he omitted it altogether. In another, changed the story, saying he was the victim of the attack.</a:t>
            </a:r>
            <a:endParaRPr i="1">
              <a:solidFill>
                <a:srgbClr val="434343"/>
              </a:solidFill>
            </a:endParaRPr>
          </a:p>
        </p:txBody>
      </p:sp>
      <p:sp>
        <p:nvSpPr>
          <p:cNvPr id="128" name="Shape 128"/>
          <p:cNvSpPr txBox="1"/>
          <p:nvPr/>
        </p:nvSpPr>
        <p:spPr>
          <a:xfrm>
            <a:off x="670875" y="4783875"/>
            <a:ext cx="2981100" cy="106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800"/>
              <a:t>Photo color altered to be less visceral.</a:t>
            </a:r>
            <a:endParaRPr sz="8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311700" y="267050"/>
            <a:ext cx="8520600" cy="613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Case study #2: Color of Debt</a:t>
            </a:r>
            <a:endParaRPr/>
          </a:p>
        </p:txBody>
      </p:sp>
      <p:pic>
        <p:nvPicPr>
          <p:cNvPr id="134" name="Shape 134"/>
          <p:cNvPicPr preferRelativeResize="0"/>
          <p:nvPr/>
        </p:nvPicPr>
        <p:blipFill>
          <a:blip r:embed="rId3">
            <a:alphaModFix/>
          </a:blip>
          <a:stretch>
            <a:fillRect/>
          </a:stretch>
        </p:blipFill>
        <p:spPr>
          <a:xfrm>
            <a:off x="1175775" y="1058225"/>
            <a:ext cx="6519865" cy="37804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a:off x="311700" y="249250"/>
            <a:ext cx="8520600" cy="6132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a:t>Case study #2: Color of Debt</a:t>
            </a:r>
            <a:endParaRPr/>
          </a:p>
          <a:p>
            <a:pPr marL="0" lvl="0" indent="0">
              <a:spcBef>
                <a:spcPts val="0"/>
              </a:spcBef>
              <a:spcAft>
                <a:spcPts val="0"/>
              </a:spcAft>
              <a:buNone/>
            </a:pPr>
            <a:endParaRPr/>
          </a:p>
        </p:txBody>
      </p:sp>
      <p:pic>
        <p:nvPicPr>
          <p:cNvPr id="140" name="Shape 140"/>
          <p:cNvPicPr preferRelativeResize="0"/>
          <p:nvPr/>
        </p:nvPicPr>
        <p:blipFill>
          <a:blip r:embed="rId3">
            <a:alphaModFix/>
          </a:blip>
          <a:stretch>
            <a:fillRect/>
          </a:stretch>
        </p:blipFill>
        <p:spPr>
          <a:xfrm>
            <a:off x="103500" y="950950"/>
            <a:ext cx="4383201" cy="3976250"/>
          </a:xfrm>
          <a:prstGeom prst="rect">
            <a:avLst/>
          </a:prstGeom>
          <a:noFill/>
          <a:ln>
            <a:noFill/>
          </a:ln>
        </p:spPr>
      </p:pic>
      <p:pic>
        <p:nvPicPr>
          <p:cNvPr id="141" name="Shape 141"/>
          <p:cNvPicPr preferRelativeResize="0"/>
          <p:nvPr/>
        </p:nvPicPr>
        <p:blipFill>
          <a:blip r:embed="rId4">
            <a:alphaModFix/>
          </a:blip>
          <a:stretch>
            <a:fillRect/>
          </a:stretch>
        </p:blipFill>
        <p:spPr>
          <a:xfrm>
            <a:off x="2497351" y="950950"/>
            <a:ext cx="4303598" cy="3912362"/>
          </a:xfrm>
          <a:prstGeom prst="rect">
            <a:avLst/>
          </a:prstGeom>
          <a:noFill/>
          <a:ln>
            <a:noFill/>
          </a:ln>
        </p:spPr>
      </p:pic>
      <p:pic>
        <p:nvPicPr>
          <p:cNvPr id="142" name="Shape 142"/>
          <p:cNvPicPr preferRelativeResize="0"/>
          <p:nvPr/>
        </p:nvPicPr>
        <p:blipFill rotWithShape="1">
          <a:blip r:embed="rId5">
            <a:alphaModFix/>
          </a:blip>
          <a:srcRect l="1485" r="2664"/>
          <a:stretch/>
        </p:blipFill>
        <p:spPr>
          <a:xfrm>
            <a:off x="5251150" y="1096763"/>
            <a:ext cx="3814625" cy="36846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0"/>
                                        </p:tgtEl>
                                        <p:attrNameLst>
                                          <p:attrName>style.visibility</p:attrName>
                                        </p:attrNameLst>
                                      </p:cBhvr>
                                      <p:to>
                                        <p:strVal val="visible"/>
                                      </p:to>
                                    </p:set>
                                    <p:anim calcmode="lin" valueType="num">
                                      <p:cBhvr additive="base">
                                        <p:cTn id="7" dur="1000"/>
                                        <p:tgtEl>
                                          <p:spTgt spid="140"/>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41"/>
                                        </p:tgtEl>
                                        <p:attrNameLst>
                                          <p:attrName>style.visibility</p:attrName>
                                        </p:attrNameLst>
                                      </p:cBhvr>
                                      <p:to>
                                        <p:strVal val="visible"/>
                                      </p:to>
                                    </p:set>
                                    <p:anim calcmode="lin" valueType="num">
                                      <p:cBhvr additive="base">
                                        <p:cTn id="12" dur="1000"/>
                                        <p:tgtEl>
                                          <p:spTgt spid="141"/>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42"/>
                                        </p:tgtEl>
                                        <p:attrNameLst>
                                          <p:attrName>style.visibility</p:attrName>
                                        </p:attrNameLst>
                                      </p:cBhvr>
                                      <p:to>
                                        <p:strVal val="visible"/>
                                      </p:to>
                                    </p:set>
                                    <p:anim calcmode="lin" valueType="num">
                                      <p:cBhvr additive="base">
                                        <p:cTn id="17" dur="1000"/>
                                        <p:tgtEl>
                                          <p:spTgt spid="14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311700" y="210325"/>
            <a:ext cx="8520600" cy="6132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a:t>Case study #2: Color of Debt</a:t>
            </a:r>
            <a:endParaRPr/>
          </a:p>
          <a:p>
            <a:pPr marL="0" lvl="0" indent="0">
              <a:spcBef>
                <a:spcPts val="0"/>
              </a:spcBef>
              <a:spcAft>
                <a:spcPts val="0"/>
              </a:spcAft>
              <a:buNone/>
            </a:pPr>
            <a:endParaRPr/>
          </a:p>
        </p:txBody>
      </p:sp>
      <p:pic>
        <p:nvPicPr>
          <p:cNvPr id="148" name="Shape 148">
            <a:hlinkClick r:id="rId3"/>
          </p:cNvPr>
          <p:cNvPicPr preferRelativeResize="0"/>
          <p:nvPr/>
        </p:nvPicPr>
        <p:blipFill>
          <a:blip r:embed="rId4">
            <a:alphaModFix/>
          </a:blip>
          <a:stretch>
            <a:fillRect/>
          </a:stretch>
        </p:blipFill>
        <p:spPr>
          <a:xfrm>
            <a:off x="1413975" y="862650"/>
            <a:ext cx="6182040" cy="39467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311700" y="239650"/>
            <a:ext cx="8520600" cy="6132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a:t>Case study #2: Color of Debt</a:t>
            </a:r>
            <a:endParaRPr/>
          </a:p>
          <a:p>
            <a:pPr marL="0" lvl="0" indent="0">
              <a:spcBef>
                <a:spcPts val="0"/>
              </a:spcBef>
              <a:spcAft>
                <a:spcPts val="0"/>
              </a:spcAft>
              <a:buNone/>
            </a:pPr>
            <a:endParaRPr/>
          </a:p>
        </p:txBody>
      </p:sp>
      <p:pic>
        <p:nvPicPr>
          <p:cNvPr id="154" name="Shape 154"/>
          <p:cNvPicPr preferRelativeResize="0"/>
          <p:nvPr/>
        </p:nvPicPr>
        <p:blipFill>
          <a:blip r:embed="rId3">
            <a:alphaModFix/>
          </a:blip>
          <a:stretch>
            <a:fillRect/>
          </a:stretch>
        </p:blipFill>
        <p:spPr>
          <a:xfrm>
            <a:off x="1502000" y="960425"/>
            <a:ext cx="5661151" cy="37804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311700" y="259200"/>
            <a:ext cx="8520600" cy="613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Case study #3: Machine Bias</a:t>
            </a:r>
            <a:endParaRPr/>
          </a:p>
        </p:txBody>
      </p:sp>
      <p:pic>
        <p:nvPicPr>
          <p:cNvPr id="160" name="Shape 160"/>
          <p:cNvPicPr preferRelativeResize="0"/>
          <p:nvPr/>
        </p:nvPicPr>
        <p:blipFill>
          <a:blip r:embed="rId3">
            <a:alphaModFix/>
          </a:blip>
          <a:stretch>
            <a:fillRect/>
          </a:stretch>
        </p:blipFill>
        <p:spPr>
          <a:xfrm>
            <a:off x="827200" y="940875"/>
            <a:ext cx="7293737" cy="38978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311700" y="357000"/>
            <a:ext cx="8520600" cy="6132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a:t>Case study #3: Machine Bias</a:t>
            </a:r>
            <a:endParaRPr/>
          </a:p>
          <a:p>
            <a:pPr marL="0" lvl="0" indent="0">
              <a:spcBef>
                <a:spcPts val="0"/>
              </a:spcBef>
              <a:spcAft>
                <a:spcPts val="0"/>
              </a:spcAft>
              <a:buNone/>
            </a:pPr>
            <a:endParaRPr/>
          </a:p>
        </p:txBody>
      </p:sp>
      <p:pic>
        <p:nvPicPr>
          <p:cNvPr id="166" name="Shape 166"/>
          <p:cNvPicPr preferRelativeResize="0"/>
          <p:nvPr/>
        </p:nvPicPr>
        <p:blipFill>
          <a:blip r:embed="rId3">
            <a:alphaModFix/>
          </a:blip>
          <a:stretch>
            <a:fillRect/>
          </a:stretch>
        </p:blipFill>
        <p:spPr>
          <a:xfrm>
            <a:off x="621825" y="1171500"/>
            <a:ext cx="7712171" cy="37804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311700" y="278775"/>
            <a:ext cx="8520600" cy="6132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a:t>Case study #3: Machine Bias</a:t>
            </a:r>
            <a:endParaRPr/>
          </a:p>
          <a:p>
            <a:pPr marL="0" lvl="0" indent="0">
              <a:spcBef>
                <a:spcPts val="0"/>
              </a:spcBef>
              <a:spcAft>
                <a:spcPts val="0"/>
              </a:spcAft>
              <a:buNone/>
            </a:pPr>
            <a:endParaRPr/>
          </a:p>
        </p:txBody>
      </p:sp>
      <p:pic>
        <p:nvPicPr>
          <p:cNvPr id="172" name="Shape 172"/>
          <p:cNvPicPr preferRelativeResize="0"/>
          <p:nvPr/>
        </p:nvPicPr>
        <p:blipFill>
          <a:blip r:embed="rId3">
            <a:alphaModFix/>
          </a:blip>
          <a:stretch>
            <a:fillRect/>
          </a:stretch>
        </p:blipFill>
        <p:spPr>
          <a:xfrm>
            <a:off x="152400" y="1239975"/>
            <a:ext cx="8839199" cy="2450223"/>
          </a:xfrm>
          <a:prstGeom prst="rect">
            <a:avLst/>
          </a:prstGeom>
          <a:noFill/>
          <a:ln>
            <a:noFill/>
          </a:ln>
        </p:spPr>
      </p:pic>
      <p:sp>
        <p:nvSpPr>
          <p:cNvPr id="173" name="Shape 173"/>
          <p:cNvSpPr/>
          <p:nvPr/>
        </p:nvSpPr>
        <p:spPr>
          <a:xfrm>
            <a:off x="3119725" y="2196173"/>
            <a:ext cx="850800" cy="219300"/>
          </a:xfrm>
          <a:prstGeom prst="rect">
            <a:avLst/>
          </a:prstGeom>
          <a:noFill/>
          <a:ln w="19050" cap="flat" cmpd="sng">
            <a:solidFill>
              <a:srgbClr val="CC0000"/>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4" name="Shape 174"/>
          <p:cNvSpPr/>
          <p:nvPr/>
        </p:nvSpPr>
        <p:spPr>
          <a:xfrm>
            <a:off x="6030000" y="2196175"/>
            <a:ext cx="776700" cy="219300"/>
          </a:xfrm>
          <a:prstGeom prst="rect">
            <a:avLst/>
          </a:prstGeom>
          <a:noFill/>
          <a:ln w="19050" cap="flat" cmpd="sng">
            <a:solidFill>
              <a:srgbClr val="CC0000"/>
            </a:solidFill>
            <a:prstDash val="solid"/>
            <a:round/>
            <a:headEnd type="none" w="med" len="med"/>
            <a:tailEnd type="none" w="med" len="med"/>
          </a:ln>
        </p:spPr>
        <p:txBody>
          <a:bodyPr spcFirstLastPara="1" wrap="square" lIns="91425" tIns="91425" rIns="91425" bIns="91425" anchor="ctr" anchorCtr="0">
            <a:noAutofit/>
          </a:bodyPr>
          <a:lstStyle/>
          <a:p>
            <a:pPr marL="0" lvl="0" indent="0"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Newton’s (inferred) law of people reading stuff:</a:t>
            </a:r>
            <a:endParaRPr/>
          </a:p>
        </p:txBody>
      </p:sp>
      <p:sp>
        <p:nvSpPr>
          <p:cNvPr id="66" name="Shape 66"/>
          <p:cNvSpPr txBox="1">
            <a:spLocks noGrp="1"/>
          </p:cNvSpPr>
          <p:nvPr>
            <p:ph type="body" idx="1"/>
          </p:nvPr>
        </p:nvSpPr>
        <p:spPr>
          <a:xfrm>
            <a:off x="311700" y="1385175"/>
            <a:ext cx="8520600" cy="3397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400"/>
              <a:t>Most people don’t want to read/consume things that feel like work. But you can make decisions that make even complex topics and findings less work.</a:t>
            </a:r>
            <a:endParaRPr sz="2400"/>
          </a:p>
          <a:p>
            <a:pPr marL="0" lvl="0" indent="0">
              <a:spcBef>
                <a:spcPts val="1600"/>
              </a:spcBef>
              <a:spcAft>
                <a:spcPts val="160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Shape 179"/>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a:t>Case study #3: Machine Bias</a:t>
            </a:r>
            <a:endParaRPr/>
          </a:p>
          <a:p>
            <a:pPr marL="0" lvl="0" indent="0">
              <a:spcBef>
                <a:spcPts val="0"/>
              </a:spcBef>
              <a:spcAft>
                <a:spcPts val="0"/>
              </a:spcAft>
              <a:buNone/>
            </a:pPr>
            <a:endParaRPr/>
          </a:p>
        </p:txBody>
      </p:sp>
      <p:pic>
        <p:nvPicPr>
          <p:cNvPr id="180" name="Shape 180"/>
          <p:cNvPicPr preferRelativeResize="0"/>
          <p:nvPr/>
        </p:nvPicPr>
        <p:blipFill>
          <a:blip r:embed="rId3">
            <a:alphaModFix/>
          </a:blip>
          <a:stretch>
            <a:fillRect/>
          </a:stretch>
        </p:blipFill>
        <p:spPr>
          <a:xfrm>
            <a:off x="311700" y="1058225"/>
            <a:ext cx="3761382" cy="3780475"/>
          </a:xfrm>
          <a:prstGeom prst="rect">
            <a:avLst/>
          </a:prstGeom>
          <a:noFill/>
          <a:ln>
            <a:noFill/>
          </a:ln>
        </p:spPr>
      </p:pic>
      <p:pic>
        <p:nvPicPr>
          <p:cNvPr id="181" name="Shape 181"/>
          <p:cNvPicPr preferRelativeResize="0"/>
          <p:nvPr/>
        </p:nvPicPr>
        <p:blipFill>
          <a:blip r:embed="rId4">
            <a:alphaModFix/>
          </a:blip>
          <a:stretch>
            <a:fillRect/>
          </a:stretch>
        </p:blipFill>
        <p:spPr>
          <a:xfrm>
            <a:off x="4245032" y="1058225"/>
            <a:ext cx="4766119" cy="36834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1"/>
                                        </p:tgtEl>
                                        <p:attrNameLst>
                                          <p:attrName>style.visibility</p:attrName>
                                        </p:attrNameLst>
                                      </p:cBhvr>
                                      <p:to>
                                        <p:strVal val="visible"/>
                                      </p:to>
                                    </p:set>
                                    <p:animEffect transition="in" filter="fade">
                                      <p:cBhvr>
                                        <p:cTn id="7" dur="1000"/>
                                        <p:tgtEl>
                                          <p:spTgt spid="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311700" y="217725"/>
            <a:ext cx="8520600" cy="613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So what makes a good story?</a:t>
            </a:r>
            <a:endParaRPr/>
          </a:p>
        </p:txBody>
      </p:sp>
      <p:sp>
        <p:nvSpPr>
          <p:cNvPr id="72" name="Shape 72"/>
          <p:cNvSpPr txBox="1">
            <a:spLocks noGrp="1"/>
          </p:cNvSpPr>
          <p:nvPr>
            <p:ph type="body" idx="1"/>
          </p:nvPr>
        </p:nvSpPr>
        <p:spPr>
          <a:xfrm>
            <a:off x="311700" y="873150"/>
            <a:ext cx="8520600" cy="3397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Here are some things journalists think about when they are working on a narrative:</a:t>
            </a:r>
            <a:endParaRPr/>
          </a:p>
          <a:p>
            <a:pPr marL="457200" lvl="0" indent="-342900" rtl="0">
              <a:spcBef>
                <a:spcPts val="1600"/>
              </a:spcBef>
              <a:spcAft>
                <a:spcPts val="0"/>
              </a:spcAft>
              <a:buSzPts val="1800"/>
              <a:buChar char="●"/>
            </a:pPr>
            <a:r>
              <a:rPr lang="en"/>
              <a:t>A story has </a:t>
            </a:r>
            <a:r>
              <a:rPr lang="en" b="1"/>
              <a:t>characters </a:t>
            </a:r>
            <a:r>
              <a:rPr lang="en"/>
              <a:t>- people seem to sympathize most with people as characters, but they can also be an entity like a corporation, or a system like a school district.</a:t>
            </a:r>
            <a:endParaRPr/>
          </a:p>
          <a:p>
            <a:pPr marL="457200" lvl="0" indent="-342900" rtl="0">
              <a:spcBef>
                <a:spcPts val="1000"/>
              </a:spcBef>
              <a:spcAft>
                <a:spcPts val="0"/>
              </a:spcAft>
              <a:buSzPts val="1800"/>
              <a:buChar char="●"/>
            </a:pPr>
            <a:r>
              <a:rPr lang="en" b="1"/>
              <a:t>Protagonists and antagonists</a:t>
            </a:r>
            <a:r>
              <a:rPr lang="en"/>
              <a:t> - sometimes this means good guys and bad guys, but obviously sometimes that is a ridiculous oversimplification. More generally, this is the entities whose experiences will serve to advance the story.</a:t>
            </a:r>
            <a:endParaRPr/>
          </a:p>
          <a:p>
            <a:pPr marL="457200" lvl="0" indent="-342900" rtl="0">
              <a:spcBef>
                <a:spcPts val="1000"/>
              </a:spcBef>
              <a:spcAft>
                <a:spcPts val="0"/>
              </a:spcAft>
              <a:buSzPts val="1800"/>
              <a:buChar char="●"/>
            </a:pPr>
            <a:r>
              <a:rPr lang="en"/>
              <a:t>A story has a </a:t>
            </a:r>
            <a:r>
              <a:rPr lang="en" b="1"/>
              <a:t>setting</a:t>
            </a:r>
            <a:r>
              <a:rPr lang="en"/>
              <a:t>, making it richer by grounding it in a place.</a:t>
            </a:r>
            <a:endParaRPr/>
          </a:p>
          <a:p>
            <a:pPr marL="457200" lvl="0" indent="-342900">
              <a:spcBef>
                <a:spcPts val="1000"/>
              </a:spcBef>
              <a:spcAft>
                <a:spcPts val="1000"/>
              </a:spcAft>
              <a:buSzPts val="1800"/>
              <a:buChar char="●"/>
            </a:pPr>
            <a:r>
              <a:rPr lang="en" b="1"/>
              <a:t>Beginning, middle, end</a:t>
            </a:r>
            <a:r>
              <a:rPr lang="en"/>
              <a:t> - Here’s the setup. But wait! It is more complicated than that. But then the story is resolved in some way. The same information, structured differently, can tell a much more interesting story.</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311700" y="45975"/>
            <a:ext cx="8520600" cy="613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How does data fit in?</a:t>
            </a:r>
            <a:endParaRPr/>
          </a:p>
        </p:txBody>
      </p:sp>
      <p:sp>
        <p:nvSpPr>
          <p:cNvPr id="78" name="Shape 78"/>
          <p:cNvSpPr txBox="1">
            <a:spLocks noGrp="1"/>
          </p:cNvSpPr>
          <p:nvPr>
            <p:ph type="body" idx="1"/>
          </p:nvPr>
        </p:nvSpPr>
        <p:spPr>
          <a:xfrm>
            <a:off x="311700" y="614675"/>
            <a:ext cx="8520600" cy="3736200"/>
          </a:xfrm>
          <a:prstGeom prst="rect">
            <a:avLst/>
          </a:prstGeom>
        </p:spPr>
        <p:txBody>
          <a:bodyPr spcFirstLastPara="1" wrap="square" lIns="91425" tIns="91425" rIns="91425" bIns="91425" anchor="t" anchorCtr="0">
            <a:noAutofit/>
          </a:bodyPr>
          <a:lstStyle/>
          <a:p>
            <a:pPr marL="0" lvl="0" indent="0">
              <a:lnSpc>
                <a:spcPct val="100000"/>
              </a:lnSpc>
              <a:spcBef>
                <a:spcPts val="0"/>
              </a:spcBef>
              <a:spcAft>
                <a:spcPts val="0"/>
              </a:spcAft>
              <a:buNone/>
            </a:pPr>
            <a:r>
              <a:rPr lang="en"/>
              <a:t>Some common ways:</a:t>
            </a:r>
            <a:endParaRPr/>
          </a:p>
          <a:p>
            <a:pPr marL="457200" lvl="0" indent="-342900" rtl="0">
              <a:lnSpc>
                <a:spcPct val="115000"/>
              </a:lnSpc>
              <a:spcBef>
                <a:spcPts val="1600"/>
              </a:spcBef>
              <a:spcAft>
                <a:spcPts val="0"/>
              </a:spcAft>
              <a:buSzPts val="1800"/>
              <a:buAutoNum type="arabicPeriod"/>
            </a:pPr>
            <a:r>
              <a:rPr lang="en"/>
              <a:t>Using data, we have established a pattern, and it is telling us which way the story should go. We want characters who </a:t>
            </a:r>
            <a:r>
              <a:rPr lang="en" b="1"/>
              <a:t>illustrate this pattern</a:t>
            </a:r>
            <a:r>
              <a:rPr lang="en"/>
              <a:t>.</a:t>
            </a:r>
            <a:endParaRPr/>
          </a:p>
          <a:p>
            <a:pPr marL="457200" lvl="0" indent="-342900" rtl="0">
              <a:lnSpc>
                <a:spcPct val="115000"/>
              </a:lnSpc>
              <a:spcBef>
                <a:spcPts val="1000"/>
              </a:spcBef>
              <a:spcAft>
                <a:spcPts val="0"/>
              </a:spcAft>
              <a:buSzPts val="1800"/>
              <a:buAutoNum type="arabicPeriod"/>
            </a:pPr>
            <a:r>
              <a:rPr lang="en"/>
              <a:t>Using data, we have identified </a:t>
            </a:r>
            <a:r>
              <a:rPr lang="en" b="1"/>
              <a:t>outliers</a:t>
            </a:r>
            <a:r>
              <a:rPr lang="en"/>
              <a:t>, and we want to give them the attention they deserve. In the investigative journalism world, we usually don’t mean </a:t>
            </a:r>
            <a:r>
              <a:rPr lang="en" i="1"/>
              <a:t>attention</a:t>
            </a:r>
            <a:r>
              <a:rPr lang="en"/>
              <a:t> in a good way. In investigative journalism this is often more specifically bad actors. #FFS</a:t>
            </a:r>
            <a:endParaRPr/>
          </a:p>
          <a:p>
            <a:pPr marL="457200" lvl="0" indent="-342900" rtl="0">
              <a:lnSpc>
                <a:spcPct val="115000"/>
              </a:lnSpc>
              <a:spcBef>
                <a:spcPts val="1000"/>
              </a:spcBef>
              <a:spcAft>
                <a:spcPts val="0"/>
              </a:spcAft>
              <a:buSzPts val="1800"/>
              <a:buAutoNum type="arabicPeriod"/>
            </a:pPr>
            <a:r>
              <a:rPr lang="en"/>
              <a:t>Data contributes insights into the mechanisms by which something happens. We’ve learned something new about </a:t>
            </a:r>
            <a:r>
              <a:rPr lang="en" b="1"/>
              <a:t>how something works</a:t>
            </a:r>
            <a:r>
              <a:rPr lang="en"/>
              <a:t>. Caution: specifics will nearly always be more readable than generalizations.</a:t>
            </a:r>
            <a:endParaRPr/>
          </a:p>
          <a:p>
            <a:pPr marL="457200" lvl="0" indent="-342900">
              <a:lnSpc>
                <a:spcPct val="115000"/>
              </a:lnSpc>
              <a:spcBef>
                <a:spcPts val="1000"/>
              </a:spcBef>
              <a:spcAft>
                <a:spcPts val="1000"/>
              </a:spcAft>
              <a:buSzPts val="1800"/>
              <a:buAutoNum type="arabicPeriod"/>
            </a:pPr>
            <a:r>
              <a:rPr lang="en"/>
              <a:t>On </a:t>
            </a:r>
            <a:r>
              <a:rPr lang="en" i="1"/>
              <a:t>extremely rare occasions </a:t>
            </a:r>
            <a:r>
              <a:rPr lang="en"/>
              <a:t>the process (data acquisition, methods) is interesting</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Is your work relevant?</a:t>
            </a:r>
            <a:endParaRPr/>
          </a:p>
        </p:txBody>
      </p:sp>
      <p:sp>
        <p:nvSpPr>
          <p:cNvPr id="84" name="Shape 84"/>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Our society is a cesspool (s***hole?) of inequality, corruption and dysfunction. </a:t>
            </a:r>
            <a:endParaRPr/>
          </a:p>
          <a:p>
            <a:pPr marL="0" lvl="0" indent="0">
              <a:spcBef>
                <a:spcPts val="1600"/>
              </a:spcBef>
              <a:spcAft>
                <a:spcPts val="0"/>
              </a:spcAft>
              <a:buNone/>
            </a:pPr>
            <a:r>
              <a:rPr lang="en"/>
              <a:t>Does your work highlight someone or something that needs to change? Is someone or something to blame? Who has the power to change the situation?</a:t>
            </a:r>
            <a:endParaRPr/>
          </a:p>
          <a:p>
            <a:pPr marL="0" lvl="0" indent="0">
              <a:spcBef>
                <a:spcPts val="1600"/>
              </a:spcBef>
              <a:spcAft>
                <a:spcPts val="0"/>
              </a:spcAft>
              <a:buNone/>
            </a:pPr>
            <a:r>
              <a:rPr lang="en"/>
              <a:t>How does your work intersect with this? </a:t>
            </a:r>
            <a:endParaRPr/>
          </a:p>
          <a:p>
            <a:pPr marL="0" lvl="0" indent="0">
              <a:spcBef>
                <a:spcPts val="1600"/>
              </a:spcBef>
              <a:spcAft>
                <a:spcPts val="160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Give some thought to units</a:t>
            </a:r>
            <a:endParaRPr/>
          </a:p>
        </p:txBody>
      </p:sp>
      <p:sp>
        <p:nvSpPr>
          <p:cNvPr id="90" name="Shape 90"/>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Can you base your inputs and outputs in tangible things?</a:t>
            </a:r>
            <a:endParaRPr/>
          </a:p>
          <a:p>
            <a:pPr marL="457200" lvl="0" indent="-342900" rtl="0">
              <a:spcBef>
                <a:spcPts val="1600"/>
              </a:spcBef>
              <a:spcAft>
                <a:spcPts val="0"/>
              </a:spcAft>
              <a:buSzPts val="1800"/>
              <a:buChar char="●"/>
            </a:pPr>
            <a:r>
              <a:rPr lang="en"/>
              <a:t>number of people </a:t>
            </a:r>
            <a:r>
              <a:rPr lang="en" i="1"/>
              <a:t>vs.</a:t>
            </a:r>
            <a:r>
              <a:rPr lang="en"/>
              <a:t> infections per respirator hour</a:t>
            </a:r>
            <a:endParaRPr/>
          </a:p>
          <a:p>
            <a:pPr marL="457200" lvl="0" indent="-342900" rtl="0">
              <a:spcBef>
                <a:spcPts val="0"/>
              </a:spcBef>
              <a:spcAft>
                <a:spcPts val="0"/>
              </a:spcAft>
              <a:buSzPts val="1800"/>
              <a:buChar char="●"/>
            </a:pPr>
            <a:r>
              <a:rPr lang="en"/>
              <a:t>Jobs </a:t>
            </a:r>
            <a:r>
              <a:rPr lang="en" i="1"/>
              <a:t>vs. </a:t>
            </a:r>
            <a:r>
              <a:rPr lang="en"/>
              <a:t>FTEs</a:t>
            </a:r>
            <a:endParaRPr/>
          </a:p>
          <a:p>
            <a:pPr marL="457200" lvl="0" indent="-342900" rtl="0">
              <a:spcBef>
                <a:spcPts val="0"/>
              </a:spcBef>
              <a:spcAft>
                <a:spcPts val="0"/>
              </a:spcAft>
              <a:buSzPts val="1800"/>
              <a:buChar char="●"/>
            </a:pPr>
            <a:r>
              <a:rPr lang="en"/>
              <a:t>Dollar$ </a:t>
            </a:r>
            <a:r>
              <a:rPr lang="en" i="1"/>
              <a:t>vs.</a:t>
            </a:r>
            <a:r>
              <a:rPr lang="en"/>
              <a:t> percent change</a:t>
            </a:r>
            <a:endParaRPr/>
          </a:p>
          <a:p>
            <a:pPr marL="0" lvl="0" indent="0">
              <a:spcBef>
                <a:spcPts val="1600"/>
              </a:spcBef>
              <a:spcAft>
                <a:spcPts val="160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311700" y="240350"/>
            <a:ext cx="8520600" cy="613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Methods</a:t>
            </a:r>
            <a:endParaRPr/>
          </a:p>
        </p:txBody>
      </p:sp>
      <p:sp>
        <p:nvSpPr>
          <p:cNvPr id="96" name="Shape 96"/>
          <p:cNvSpPr txBox="1">
            <a:spLocks noGrp="1"/>
          </p:cNvSpPr>
          <p:nvPr>
            <p:ph type="body" idx="1"/>
          </p:nvPr>
        </p:nvSpPr>
        <p:spPr>
          <a:xfrm>
            <a:off x="311700" y="913525"/>
            <a:ext cx="8520600" cy="3397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Data analysts often don’t realize how much the design of an analysis determines what they will be able to say later.</a:t>
            </a:r>
            <a:endParaRPr/>
          </a:p>
          <a:p>
            <a:pPr marL="0" lvl="0" indent="0">
              <a:spcBef>
                <a:spcPts val="1600"/>
              </a:spcBef>
              <a:spcAft>
                <a:spcPts val="0"/>
              </a:spcAft>
              <a:buNone/>
            </a:pPr>
            <a:r>
              <a:rPr lang="en"/>
              <a:t>One example: Odds v. Risk</a:t>
            </a:r>
            <a:endParaRPr/>
          </a:p>
          <a:p>
            <a:pPr marL="0" lvl="0" indent="0">
              <a:spcBef>
                <a:spcPts val="1600"/>
              </a:spcBef>
              <a:spcAft>
                <a:spcPts val="0"/>
              </a:spcAft>
              <a:buClr>
                <a:schemeClr val="dk1"/>
              </a:buClr>
              <a:buSzPts val="1100"/>
              <a:buFont typeface="Arial"/>
              <a:buNone/>
            </a:pPr>
            <a:r>
              <a:rPr lang="en"/>
              <a:t>Can you run it both ways?</a:t>
            </a:r>
            <a:endParaRPr/>
          </a:p>
          <a:p>
            <a:pPr marL="457200" lvl="0" indent="0" rtl="0">
              <a:spcBef>
                <a:spcPts val="1600"/>
              </a:spcBef>
              <a:spcAft>
                <a:spcPts val="0"/>
              </a:spcAft>
              <a:buClr>
                <a:schemeClr val="dk1"/>
              </a:buClr>
              <a:buSzPts val="1100"/>
              <a:buFont typeface="Arial"/>
              <a:buNone/>
            </a:pPr>
            <a:r>
              <a:rPr lang="en"/>
              <a:t>Sometimes it is a successful strategy to analyze the most robust way, and also a simpler more-explainable way. This way you can be more accessible without sacrificing rigor.</a:t>
            </a:r>
            <a:endParaRPr/>
          </a:p>
          <a:p>
            <a:pPr marL="0" lvl="0" indent="0">
              <a:spcBef>
                <a:spcPts val="1600"/>
              </a:spcBef>
              <a:spcAft>
                <a:spcPts val="0"/>
              </a:spcAft>
              <a:buNone/>
            </a:pPr>
            <a:endParaRPr/>
          </a:p>
          <a:p>
            <a:pPr marL="0" lvl="0" indent="0">
              <a:spcBef>
                <a:spcPts val="1600"/>
              </a:spcBef>
              <a:spcAft>
                <a:spcPts val="160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Help people make sense of it</a:t>
            </a:r>
            <a:endParaRPr/>
          </a:p>
        </p:txBody>
      </p:sp>
      <p:sp>
        <p:nvSpPr>
          <p:cNvPr id="102" name="Shape 102"/>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Give people a framework and context to make sense of it all.</a:t>
            </a:r>
            <a:endParaRPr/>
          </a:p>
          <a:p>
            <a:pPr marL="0" lvl="0" indent="0">
              <a:spcBef>
                <a:spcPts val="1600"/>
              </a:spcBef>
              <a:spcAft>
                <a:spcPts val="1600"/>
              </a:spcAft>
              <a:buNone/>
            </a:pPr>
            <a:r>
              <a:rPr lang="en"/>
              <a:t>Often people don’t want dashboard-type data without a framework for understanding. That doesn’t mean being overbearing or non-transparent.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311700" y="231450"/>
            <a:ext cx="8520600" cy="613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Case study #1: Surgeon Scorecard</a:t>
            </a:r>
            <a:endParaRPr/>
          </a:p>
        </p:txBody>
      </p:sp>
      <p:pic>
        <p:nvPicPr>
          <p:cNvPr id="108" name="Shape 108"/>
          <p:cNvPicPr preferRelativeResize="0"/>
          <p:nvPr/>
        </p:nvPicPr>
        <p:blipFill rotWithShape="1">
          <a:blip r:embed="rId3">
            <a:alphaModFix/>
          </a:blip>
          <a:srcRect t="1824" b="5109"/>
          <a:stretch/>
        </p:blipFill>
        <p:spPr>
          <a:xfrm>
            <a:off x="1718275" y="952850"/>
            <a:ext cx="5707451" cy="3770149"/>
          </a:xfrm>
          <a:prstGeom prst="rect">
            <a:avLst/>
          </a:prstGeom>
          <a:noFill/>
          <a:ln>
            <a:noFill/>
          </a:ln>
        </p:spPr>
      </p:pic>
    </p:spTree>
  </p:cSld>
  <p:clrMapOvr>
    <a:masterClrMapping/>
  </p:clrMapOvr>
</p:sld>
</file>

<file path=ppt/theme/theme1.xml><?xml version="1.0" encoding="utf-8"?>
<a:theme xmlns:a="http://schemas.openxmlformats.org/drawingml/2006/main"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701</Words>
  <Application>Microsoft Office PowerPoint</Application>
  <PresentationFormat>On-screen Show (16:9)</PresentationFormat>
  <Paragraphs>50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Old Standard TT</vt:lpstr>
      <vt:lpstr>Paperback</vt:lpstr>
      <vt:lpstr>Storytelling with R</vt:lpstr>
      <vt:lpstr>Newton’s (inferred) law of people reading stuff:</vt:lpstr>
      <vt:lpstr>So what makes a good story?</vt:lpstr>
      <vt:lpstr>How does data fit in?</vt:lpstr>
      <vt:lpstr>Is your work relevant?</vt:lpstr>
      <vt:lpstr>Give some thought to units</vt:lpstr>
      <vt:lpstr>Methods</vt:lpstr>
      <vt:lpstr>Help people make sense of it</vt:lpstr>
      <vt:lpstr>Case study #1: Surgeon Scorecard</vt:lpstr>
      <vt:lpstr>Case study #1: Surgeon Scorecard </vt:lpstr>
      <vt:lpstr>Case study #1: Surgeon Scorecard </vt:lpstr>
      <vt:lpstr>Case study #1: Surgeon Scorecard </vt:lpstr>
      <vt:lpstr>Case study #2: Color of Debt</vt:lpstr>
      <vt:lpstr>Case study #2: Color of Debt </vt:lpstr>
      <vt:lpstr>Case study #2: Color of Debt </vt:lpstr>
      <vt:lpstr>Case study #2: Color of Debt </vt:lpstr>
      <vt:lpstr>Case study #3: Machine Bias</vt:lpstr>
      <vt:lpstr>Case study #3: Machine Bias </vt:lpstr>
      <vt:lpstr>Case study #3: Machine Bias </vt:lpstr>
      <vt:lpstr>Case study #3: Machine Bias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Storytelling with R</dc:title>
  <dc:creator>Olga Pierce</dc:creator>
  <cp:lastModifiedBy>Olga Pierce</cp:lastModifiedBy>
  <cp:revision>1</cp:revision>
  <dcterms:modified xsi:type="dcterms:W3CDTF">2018-02-06T17:28:21Z</dcterms:modified>
</cp:coreProperties>
</file>